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80" r:id="rId5"/>
    <p:sldId id="281" r:id="rId6"/>
    <p:sldId id="283" r:id="rId7"/>
    <p:sldId id="282"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EB08E-49DC-4412-B058-CF10DF3A844E}" type="doc">
      <dgm:prSet loTypeId="urn:microsoft.com/office/officeart/2011/layout/InterconnectedBlockProcess" loCatId="process" qsTypeId="urn:microsoft.com/office/officeart/2005/8/quickstyle/simple3" qsCatId="simple" csTypeId="urn:microsoft.com/office/officeart/2005/8/colors/colorful4" csCatId="colorful" phldr="1"/>
      <dgm:spPr/>
      <dgm:t>
        <a:bodyPr/>
        <a:lstStyle/>
        <a:p>
          <a:endParaRPr lang="en-IN"/>
        </a:p>
      </dgm:t>
    </dgm:pt>
    <dgm:pt modelId="{01A6F6A5-5A89-49EC-A54F-79BD435C0F1A}">
      <dgm:prSet phldrT="[Text]"/>
      <dgm:spPr/>
      <dgm:t>
        <a:bodyPr/>
        <a:lstStyle/>
        <a:p>
          <a:r>
            <a:rPr lang="en-IN" b="1" i="0" u="sng" dirty="0"/>
            <a:t>Preliminary Part</a:t>
          </a:r>
          <a:endParaRPr lang="en-IN" u="sng" dirty="0"/>
        </a:p>
      </dgm:t>
    </dgm:pt>
    <dgm:pt modelId="{4ECE43D9-6636-4F8C-A922-781A0A3440CB}" type="parTrans" cxnId="{4471F221-B529-4816-8EDB-3A668E345D13}">
      <dgm:prSet/>
      <dgm:spPr/>
      <dgm:t>
        <a:bodyPr/>
        <a:lstStyle/>
        <a:p>
          <a:endParaRPr lang="en-IN"/>
        </a:p>
      </dgm:t>
    </dgm:pt>
    <dgm:pt modelId="{99306E92-A3DD-4D27-8520-7D95E1A9E76F}" type="sibTrans" cxnId="{4471F221-B529-4816-8EDB-3A668E345D13}">
      <dgm:prSet/>
      <dgm:spPr/>
      <dgm:t>
        <a:bodyPr/>
        <a:lstStyle/>
        <a:p>
          <a:endParaRPr lang="en-IN"/>
        </a:p>
      </dgm:t>
    </dgm:pt>
    <dgm:pt modelId="{D8E1188E-97D3-4324-B8EE-334584F83A87}">
      <dgm:prSet phldrT="[Text]"/>
      <dgm:spPr/>
      <dgm:t>
        <a:bodyPr/>
        <a:lstStyle/>
        <a:p>
          <a:r>
            <a:rPr lang="en-IN" b="1" i="0" u="sng"/>
            <a:t>Introduction of the Report</a:t>
          </a:r>
          <a:endParaRPr lang="en-IN" u="sng" dirty="0"/>
        </a:p>
      </dgm:t>
    </dgm:pt>
    <dgm:pt modelId="{787FBA84-5365-40BE-A4C8-B15C7B5E5200}" type="parTrans" cxnId="{BFBB371C-FD9D-4EFB-A2A4-BCE8DFA719D0}">
      <dgm:prSet/>
      <dgm:spPr/>
      <dgm:t>
        <a:bodyPr/>
        <a:lstStyle/>
        <a:p>
          <a:endParaRPr lang="en-IN"/>
        </a:p>
      </dgm:t>
    </dgm:pt>
    <dgm:pt modelId="{A1BCD980-128B-43F7-95F6-FE72998054A6}" type="sibTrans" cxnId="{BFBB371C-FD9D-4EFB-A2A4-BCE8DFA719D0}">
      <dgm:prSet/>
      <dgm:spPr/>
      <dgm:t>
        <a:bodyPr/>
        <a:lstStyle/>
        <a:p>
          <a:endParaRPr lang="en-IN"/>
        </a:p>
      </dgm:t>
    </dgm:pt>
    <dgm:pt modelId="{CFB9F7F8-158C-4756-8DAB-D063B1F2660B}">
      <dgm:prSet phldrT="[Text]"/>
      <dgm:spPr/>
      <dgm:t>
        <a:bodyPr/>
        <a:lstStyle/>
        <a:p>
          <a:r>
            <a:rPr lang="en-IN" b="1" i="0" u="sng" dirty="0"/>
            <a:t>Review of Literature</a:t>
          </a:r>
          <a:endParaRPr lang="en-IN" u="sng" dirty="0"/>
        </a:p>
      </dgm:t>
    </dgm:pt>
    <dgm:pt modelId="{DE429082-FDEC-4D8A-8C98-BA52639DB678}" type="parTrans" cxnId="{387C50F4-1430-41DF-80FE-59600EBF9A5F}">
      <dgm:prSet/>
      <dgm:spPr/>
      <dgm:t>
        <a:bodyPr/>
        <a:lstStyle/>
        <a:p>
          <a:endParaRPr lang="en-IN"/>
        </a:p>
      </dgm:t>
    </dgm:pt>
    <dgm:pt modelId="{755E0E33-4913-440D-A700-5F13A236DF46}" type="sibTrans" cxnId="{387C50F4-1430-41DF-80FE-59600EBF9A5F}">
      <dgm:prSet/>
      <dgm:spPr/>
      <dgm:t>
        <a:bodyPr/>
        <a:lstStyle/>
        <a:p>
          <a:endParaRPr lang="en-IN"/>
        </a:p>
      </dgm:t>
    </dgm:pt>
    <dgm:pt modelId="{4453C16F-14BC-4752-BE84-F138DB77FF0B}">
      <dgm:prSet/>
      <dgm:spPr/>
      <dgm:t>
        <a:bodyPr/>
        <a:lstStyle/>
        <a:p>
          <a:endParaRPr lang="en-IN"/>
        </a:p>
      </dgm:t>
    </dgm:pt>
    <dgm:pt modelId="{525E81FE-BD40-42D2-A8FF-DD2CB611C6B0}" type="parTrans" cxnId="{0A27B1BE-6809-442D-8142-3F6CD4EAB7FC}">
      <dgm:prSet/>
      <dgm:spPr/>
      <dgm:t>
        <a:bodyPr/>
        <a:lstStyle/>
        <a:p>
          <a:endParaRPr lang="en-IN"/>
        </a:p>
      </dgm:t>
    </dgm:pt>
    <dgm:pt modelId="{F13D3FBC-2B64-40E8-8247-0496B85260F2}" type="sibTrans" cxnId="{0A27B1BE-6809-442D-8142-3F6CD4EAB7FC}">
      <dgm:prSet/>
      <dgm:spPr/>
      <dgm:t>
        <a:bodyPr/>
        <a:lstStyle/>
        <a:p>
          <a:endParaRPr lang="en-IN"/>
        </a:p>
      </dgm:t>
    </dgm:pt>
    <dgm:pt modelId="{9F085630-34C1-4358-9AA2-4FDD2FDEA208}">
      <dgm:prSet/>
      <dgm:spPr/>
      <dgm:t>
        <a:bodyPr/>
        <a:lstStyle/>
        <a:p>
          <a:endParaRPr lang="en-IN"/>
        </a:p>
      </dgm:t>
    </dgm:pt>
    <dgm:pt modelId="{30A910B3-C960-4039-9A47-648DE7A5087F}" type="parTrans" cxnId="{4A19C118-BC44-4390-A9FB-257A3B6DAC00}">
      <dgm:prSet/>
      <dgm:spPr/>
      <dgm:t>
        <a:bodyPr/>
        <a:lstStyle/>
        <a:p>
          <a:endParaRPr lang="en-IN"/>
        </a:p>
      </dgm:t>
    </dgm:pt>
    <dgm:pt modelId="{59CB83E3-0268-44A3-82C3-C0B8888A7304}" type="sibTrans" cxnId="{4A19C118-BC44-4390-A9FB-257A3B6DAC00}">
      <dgm:prSet/>
      <dgm:spPr/>
      <dgm:t>
        <a:bodyPr/>
        <a:lstStyle/>
        <a:p>
          <a:endParaRPr lang="en-IN"/>
        </a:p>
      </dgm:t>
    </dgm:pt>
    <dgm:pt modelId="{761DC1E9-4762-4318-BECC-6B0D0A067F4D}">
      <dgm:prSet/>
      <dgm:spPr/>
      <dgm:t>
        <a:bodyPr/>
        <a:lstStyle/>
        <a:p>
          <a:endParaRPr lang="en-IN"/>
        </a:p>
      </dgm:t>
    </dgm:pt>
    <dgm:pt modelId="{048B445C-DCBA-4E7C-B304-E2898366DB6A}" type="parTrans" cxnId="{29663F7B-A2ED-456F-B3F4-CF602895B346}">
      <dgm:prSet/>
      <dgm:spPr/>
      <dgm:t>
        <a:bodyPr/>
        <a:lstStyle/>
        <a:p>
          <a:endParaRPr lang="en-IN"/>
        </a:p>
      </dgm:t>
    </dgm:pt>
    <dgm:pt modelId="{6D36362E-2AC0-4975-A5B6-8A3E6DC30F7F}" type="sibTrans" cxnId="{29663F7B-A2ED-456F-B3F4-CF602895B346}">
      <dgm:prSet/>
      <dgm:spPr/>
      <dgm:t>
        <a:bodyPr/>
        <a:lstStyle/>
        <a:p>
          <a:endParaRPr lang="en-IN"/>
        </a:p>
      </dgm:t>
    </dgm:pt>
    <dgm:pt modelId="{8CEEED4B-BB5A-46C6-A783-4AE249C10050}">
      <dgm:prSet/>
      <dgm:spPr/>
      <dgm:t>
        <a:bodyPr/>
        <a:lstStyle/>
        <a:p>
          <a:endParaRPr lang="en-IN"/>
        </a:p>
      </dgm:t>
    </dgm:pt>
    <dgm:pt modelId="{775B4DEA-A123-4180-93EC-B26E861715FC}" type="parTrans" cxnId="{ED96B5F0-FF18-4AA9-8453-F727F201AE52}">
      <dgm:prSet/>
      <dgm:spPr/>
      <dgm:t>
        <a:bodyPr/>
        <a:lstStyle/>
        <a:p>
          <a:endParaRPr lang="en-IN"/>
        </a:p>
      </dgm:t>
    </dgm:pt>
    <dgm:pt modelId="{D7ADBED1-F626-47F7-AB72-FFCB2393D62D}" type="sibTrans" cxnId="{ED96B5F0-FF18-4AA9-8453-F727F201AE52}">
      <dgm:prSet/>
      <dgm:spPr/>
      <dgm:t>
        <a:bodyPr/>
        <a:lstStyle/>
        <a:p>
          <a:endParaRPr lang="en-IN"/>
        </a:p>
      </dgm:t>
    </dgm:pt>
    <dgm:pt modelId="{359205A7-64DF-49BF-8A6D-276146BD8082}" type="pres">
      <dgm:prSet presAssocID="{3ACEB08E-49DC-4412-B058-CF10DF3A844E}" presName="Name0" presStyleCnt="0">
        <dgm:presLayoutVars>
          <dgm:chMax val="7"/>
          <dgm:chPref val="5"/>
          <dgm:dir/>
          <dgm:animOne val="branch"/>
          <dgm:animLvl val="lvl"/>
        </dgm:presLayoutVars>
      </dgm:prSet>
      <dgm:spPr/>
    </dgm:pt>
    <dgm:pt modelId="{B320E11E-E117-4D1A-970D-A691657A5453}" type="pres">
      <dgm:prSet presAssocID="{8CEEED4B-BB5A-46C6-A783-4AE249C10050}" presName="ChildAccent7" presStyleCnt="0"/>
      <dgm:spPr/>
    </dgm:pt>
    <dgm:pt modelId="{98D1C374-8BFB-4277-B3CC-4B6553E5A696}" type="pres">
      <dgm:prSet presAssocID="{8CEEED4B-BB5A-46C6-A783-4AE249C10050}" presName="ChildAccent" presStyleLbl="alignImgPlace1" presStyleIdx="0" presStyleCnt="7"/>
      <dgm:spPr/>
    </dgm:pt>
    <dgm:pt modelId="{C36A2B28-A671-4408-8C61-5182989F9744}" type="pres">
      <dgm:prSet presAssocID="{8CEEED4B-BB5A-46C6-A783-4AE249C10050}" presName="Child7" presStyleLbl="revTx" presStyleIdx="0" presStyleCnt="0">
        <dgm:presLayoutVars>
          <dgm:chMax val="0"/>
          <dgm:chPref val="0"/>
          <dgm:bulletEnabled val="1"/>
        </dgm:presLayoutVars>
      </dgm:prSet>
      <dgm:spPr/>
    </dgm:pt>
    <dgm:pt modelId="{F5CC6DCA-1687-4D39-B82A-7B5FFF84CFAB}" type="pres">
      <dgm:prSet presAssocID="{8CEEED4B-BB5A-46C6-A783-4AE249C10050}" presName="Parent7" presStyleLbl="node1" presStyleIdx="0" presStyleCnt="7">
        <dgm:presLayoutVars>
          <dgm:chMax val="2"/>
          <dgm:chPref val="1"/>
          <dgm:bulletEnabled val="1"/>
        </dgm:presLayoutVars>
      </dgm:prSet>
      <dgm:spPr/>
    </dgm:pt>
    <dgm:pt modelId="{00B0FE87-12D1-4C95-8E86-66D4CBDBE0EB}" type="pres">
      <dgm:prSet presAssocID="{761DC1E9-4762-4318-BECC-6B0D0A067F4D}" presName="ChildAccent6" presStyleCnt="0"/>
      <dgm:spPr/>
    </dgm:pt>
    <dgm:pt modelId="{5A29BB0A-4FAC-41AB-B52C-6A1FD8F2B18F}" type="pres">
      <dgm:prSet presAssocID="{761DC1E9-4762-4318-BECC-6B0D0A067F4D}" presName="ChildAccent" presStyleLbl="alignImgPlace1" presStyleIdx="1" presStyleCnt="7"/>
      <dgm:spPr/>
    </dgm:pt>
    <dgm:pt modelId="{7AAB2DFE-74CC-4B98-A146-542679F029EF}" type="pres">
      <dgm:prSet presAssocID="{761DC1E9-4762-4318-BECC-6B0D0A067F4D}" presName="Child6" presStyleLbl="revTx" presStyleIdx="0" presStyleCnt="0">
        <dgm:presLayoutVars>
          <dgm:chMax val="0"/>
          <dgm:chPref val="0"/>
          <dgm:bulletEnabled val="1"/>
        </dgm:presLayoutVars>
      </dgm:prSet>
      <dgm:spPr/>
    </dgm:pt>
    <dgm:pt modelId="{0A9368BE-53F1-44AD-AB4D-0809400E9F82}" type="pres">
      <dgm:prSet presAssocID="{761DC1E9-4762-4318-BECC-6B0D0A067F4D}" presName="Parent6" presStyleLbl="node1" presStyleIdx="1" presStyleCnt="7">
        <dgm:presLayoutVars>
          <dgm:chMax val="2"/>
          <dgm:chPref val="1"/>
          <dgm:bulletEnabled val="1"/>
        </dgm:presLayoutVars>
      </dgm:prSet>
      <dgm:spPr/>
    </dgm:pt>
    <dgm:pt modelId="{F5BD3C04-9659-40AD-9369-F0F8BA89D8BC}" type="pres">
      <dgm:prSet presAssocID="{9F085630-34C1-4358-9AA2-4FDD2FDEA208}" presName="ChildAccent5" presStyleCnt="0"/>
      <dgm:spPr/>
    </dgm:pt>
    <dgm:pt modelId="{5BBDCE06-ACCD-422E-8400-63D8E3AFA846}" type="pres">
      <dgm:prSet presAssocID="{9F085630-34C1-4358-9AA2-4FDD2FDEA208}" presName="ChildAccent" presStyleLbl="alignImgPlace1" presStyleIdx="2" presStyleCnt="7"/>
      <dgm:spPr/>
    </dgm:pt>
    <dgm:pt modelId="{CEA2E80C-6368-4AE7-91FA-8EC07033922F}" type="pres">
      <dgm:prSet presAssocID="{9F085630-34C1-4358-9AA2-4FDD2FDEA208}" presName="Child5" presStyleLbl="revTx" presStyleIdx="0" presStyleCnt="0">
        <dgm:presLayoutVars>
          <dgm:chMax val="0"/>
          <dgm:chPref val="0"/>
          <dgm:bulletEnabled val="1"/>
        </dgm:presLayoutVars>
      </dgm:prSet>
      <dgm:spPr/>
    </dgm:pt>
    <dgm:pt modelId="{C64B0027-3D74-4C34-B9A7-17B62442A300}" type="pres">
      <dgm:prSet presAssocID="{9F085630-34C1-4358-9AA2-4FDD2FDEA208}" presName="Parent5" presStyleLbl="node1" presStyleIdx="2" presStyleCnt="7" custLinFactNeighborX="1778" custLinFactNeighborY="-262">
        <dgm:presLayoutVars>
          <dgm:chMax val="2"/>
          <dgm:chPref val="1"/>
          <dgm:bulletEnabled val="1"/>
        </dgm:presLayoutVars>
      </dgm:prSet>
      <dgm:spPr/>
    </dgm:pt>
    <dgm:pt modelId="{2ABCB041-F3A4-4D9B-9E97-1A4D081AA9C0}" type="pres">
      <dgm:prSet presAssocID="{4453C16F-14BC-4752-BE84-F138DB77FF0B}" presName="ChildAccent4" presStyleCnt="0"/>
      <dgm:spPr/>
    </dgm:pt>
    <dgm:pt modelId="{F6ADC290-5D1D-46A3-9F97-84099BA369DB}" type="pres">
      <dgm:prSet presAssocID="{4453C16F-14BC-4752-BE84-F138DB77FF0B}" presName="ChildAccent" presStyleLbl="alignImgPlace1" presStyleIdx="3" presStyleCnt="7"/>
      <dgm:spPr/>
    </dgm:pt>
    <dgm:pt modelId="{2DCB81BB-6B44-4A22-AFFF-E9C9AA62EAC8}" type="pres">
      <dgm:prSet presAssocID="{4453C16F-14BC-4752-BE84-F138DB77FF0B}" presName="Child4" presStyleLbl="revTx" presStyleIdx="0" presStyleCnt="0">
        <dgm:presLayoutVars>
          <dgm:chMax val="0"/>
          <dgm:chPref val="0"/>
          <dgm:bulletEnabled val="1"/>
        </dgm:presLayoutVars>
      </dgm:prSet>
      <dgm:spPr/>
    </dgm:pt>
    <dgm:pt modelId="{486C8117-1F0E-4A6D-BA6C-BEA0F8F97F25}" type="pres">
      <dgm:prSet presAssocID="{4453C16F-14BC-4752-BE84-F138DB77FF0B}" presName="Parent4" presStyleLbl="node1" presStyleIdx="3" presStyleCnt="7">
        <dgm:presLayoutVars>
          <dgm:chMax val="2"/>
          <dgm:chPref val="1"/>
          <dgm:bulletEnabled val="1"/>
        </dgm:presLayoutVars>
      </dgm:prSet>
      <dgm:spPr/>
    </dgm:pt>
    <dgm:pt modelId="{275C91D1-62C3-413C-B57D-4B498775ADBA}" type="pres">
      <dgm:prSet presAssocID="{CFB9F7F8-158C-4756-8DAB-D063B1F2660B}" presName="ChildAccent3" presStyleCnt="0"/>
      <dgm:spPr/>
    </dgm:pt>
    <dgm:pt modelId="{CE9F8E6E-55A2-4263-981C-C97C30D080EF}" type="pres">
      <dgm:prSet presAssocID="{CFB9F7F8-158C-4756-8DAB-D063B1F2660B}" presName="ChildAccent" presStyleLbl="alignImgPlace1" presStyleIdx="4" presStyleCnt="7"/>
      <dgm:spPr/>
    </dgm:pt>
    <dgm:pt modelId="{A34F8D1F-1E9F-481A-B931-F79141372E08}" type="pres">
      <dgm:prSet presAssocID="{CFB9F7F8-158C-4756-8DAB-D063B1F2660B}" presName="Child3" presStyleLbl="revTx" presStyleIdx="0" presStyleCnt="0">
        <dgm:presLayoutVars>
          <dgm:chMax val="0"/>
          <dgm:chPref val="0"/>
          <dgm:bulletEnabled val="1"/>
        </dgm:presLayoutVars>
      </dgm:prSet>
      <dgm:spPr/>
    </dgm:pt>
    <dgm:pt modelId="{8367E462-51BE-4D07-A1F4-038FA8D1BE43}" type="pres">
      <dgm:prSet presAssocID="{CFB9F7F8-158C-4756-8DAB-D063B1F2660B}" presName="Parent3" presStyleLbl="node1" presStyleIdx="4" presStyleCnt="7">
        <dgm:presLayoutVars>
          <dgm:chMax val="2"/>
          <dgm:chPref val="1"/>
          <dgm:bulletEnabled val="1"/>
        </dgm:presLayoutVars>
      </dgm:prSet>
      <dgm:spPr/>
    </dgm:pt>
    <dgm:pt modelId="{DADC06A0-0502-4598-8CDE-CFD87EE7F015}" type="pres">
      <dgm:prSet presAssocID="{D8E1188E-97D3-4324-B8EE-334584F83A87}" presName="ChildAccent2" presStyleCnt="0"/>
      <dgm:spPr/>
    </dgm:pt>
    <dgm:pt modelId="{A9FE1BBA-57B3-4C40-8AF3-BAC51A606BE1}" type="pres">
      <dgm:prSet presAssocID="{D8E1188E-97D3-4324-B8EE-334584F83A87}" presName="ChildAccent" presStyleLbl="alignImgPlace1" presStyleIdx="5" presStyleCnt="7"/>
      <dgm:spPr/>
    </dgm:pt>
    <dgm:pt modelId="{39DEC841-6BC0-4AFA-9AE5-15D3E031162A}" type="pres">
      <dgm:prSet presAssocID="{D8E1188E-97D3-4324-B8EE-334584F83A87}" presName="Child2" presStyleLbl="revTx" presStyleIdx="0" presStyleCnt="0">
        <dgm:presLayoutVars>
          <dgm:chMax val="0"/>
          <dgm:chPref val="0"/>
          <dgm:bulletEnabled val="1"/>
        </dgm:presLayoutVars>
      </dgm:prSet>
      <dgm:spPr/>
    </dgm:pt>
    <dgm:pt modelId="{C9A0F5FE-152F-4FA2-B3ED-394A77A70411}" type="pres">
      <dgm:prSet presAssocID="{D8E1188E-97D3-4324-B8EE-334584F83A87}" presName="Parent2" presStyleLbl="node1" presStyleIdx="5" presStyleCnt="7">
        <dgm:presLayoutVars>
          <dgm:chMax val="2"/>
          <dgm:chPref val="1"/>
          <dgm:bulletEnabled val="1"/>
        </dgm:presLayoutVars>
      </dgm:prSet>
      <dgm:spPr/>
    </dgm:pt>
    <dgm:pt modelId="{F4D12329-153F-4277-99FD-76681DAF52C9}" type="pres">
      <dgm:prSet presAssocID="{01A6F6A5-5A89-49EC-A54F-79BD435C0F1A}" presName="ChildAccent1" presStyleCnt="0"/>
      <dgm:spPr/>
    </dgm:pt>
    <dgm:pt modelId="{C18BF067-58D5-49CD-8A08-C3049DF6E419}" type="pres">
      <dgm:prSet presAssocID="{01A6F6A5-5A89-49EC-A54F-79BD435C0F1A}" presName="ChildAccent" presStyleLbl="alignImgPlace1" presStyleIdx="6" presStyleCnt="7"/>
      <dgm:spPr/>
    </dgm:pt>
    <dgm:pt modelId="{D345FF9D-74C7-4DDA-9BD8-891A889A2C25}" type="pres">
      <dgm:prSet presAssocID="{01A6F6A5-5A89-49EC-A54F-79BD435C0F1A}" presName="Child1" presStyleLbl="revTx" presStyleIdx="0" presStyleCnt="0">
        <dgm:presLayoutVars>
          <dgm:chMax val="0"/>
          <dgm:chPref val="0"/>
          <dgm:bulletEnabled val="1"/>
        </dgm:presLayoutVars>
      </dgm:prSet>
      <dgm:spPr/>
    </dgm:pt>
    <dgm:pt modelId="{84E25F8F-335D-4FC3-9049-83CCEB2A480A}" type="pres">
      <dgm:prSet presAssocID="{01A6F6A5-5A89-49EC-A54F-79BD435C0F1A}" presName="Parent1" presStyleLbl="node1" presStyleIdx="6" presStyleCnt="7">
        <dgm:presLayoutVars>
          <dgm:chMax val="2"/>
          <dgm:chPref val="1"/>
          <dgm:bulletEnabled val="1"/>
        </dgm:presLayoutVars>
      </dgm:prSet>
      <dgm:spPr/>
    </dgm:pt>
  </dgm:ptLst>
  <dgm:cxnLst>
    <dgm:cxn modelId="{7A6E3514-5E9C-44EA-8368-851D47D6DA2F}" type="presOf" srcId="{3ACEB08E-49DC-4412-B058-CF10DF3A844E}" destId="{359205A7-64DF-49BF-8A6D-276146BD8082}" srcOrd="0" destOrd="0" presId="urn:microsoft.com/office/officeart/2011/layout/InterconnectedBlockProcess"/>
    <dgm:cxn modelId="{4A19C118-BC44-4390-A9FB-257A3B6DAC00}" srcId="{3ACEB08E-49DC-4412-B058-CF10DF3A844E}" destId="{9F085630-34C1-4358-9AA2-4FDD2FDEA208}" srcOrd="4" destOrd="0" parTransId="{30A910B3-C960-4039-9A47-648DE7A5087F}" sibTransId="{59CB83E3-0268-44A3-82C3-C0B8888A7304}"/>
    <dgm:cxn modelId="{BFBB371C-FD9D-4EFB-A2A4-BCE8DFA719D0}" srcId="{3ACEB08E-49DC-4412-B058-CF10DF3A844E}" destId="{D8E1188E-97D3-4324-B8EE-334584F83A87}" srcOrd="1" destOrd="0" parTransId="{787FBA84-5365-40BE-A4C8-B15C7B5E5200}" sibTransId="{A1BCD980-128B-43F7-95F6-FE72998054A6}"/>
    <dgm:cxn modelId="{4471F221-B529-4816-8EDB-3A668E345D13}" srcId="{3ACEB08E-49DC-4412-B058-CF10DF3A844E}" destId="{01A6F6A5-5A89-49EC-A54F-79BD435C0F1A}" srcOrd="0" destOrd="0" parTransId="{4ECE43D9-6636-4F8C-A922-781A0A3440CB}" sibTransId="{99306E92-A3DD-4D27-8520-7D95E1A9E76F}"/>
    <dgm:cxn modelId="{D858BE45-79AD-490C-86A4-B6C2AC6CE9A2}" type="presOf" srcId="{8CEEED4B-BB5A-46C6-A783-4AE249C10050}" destId="{F5CC6DCA-1687-4D39-B82A-7B5FFF84CFAB}" srcOrd="0" destOrd="0" presId="urn:microsoft.com/office/officeart/2011/layout/InterconnectedBlockProcess"/>
    <dgm:cxn modelId="{29663F7B-A2ED-456F-B3F4-CF602895B346}" srcId="{3ACEB08E-49DC-4412-B058-CF10DF3A844E}" destId="{761DC1E9-4762-4318-BECC-6B0D0A067F4D}" srcOrd="5" destOrd="0" parTransId="{048B445C-DCBA-4E7C-B304-E2898366DB6A}" sibTransId="{6D36362E-2AC0-4975-A5B6-8A3E6DC30F7F}"/>
    <dgm:cxn modelId="{C4B65FA8-4FF3-44C6-8AA1-16651CA6F5A1}" type="presOf" srcId="{4453C16F-14BC-4752-BE84-F138DB77FF0B}" destId="{486C8117-1F0E-4A6D-BA6C-BEA0F8F97F25}" srcOrd="0" destOrd="0" presId="urn:microsoft.com/office/officeart/2011/layout/InterconnectedBlockProcess"/>
    <dgm:cxn modelId="{2E00D0A9-7DDF-45E7-AF3D-43684C3625CA}" type="presOf" srcId="{761DC1E9-4762-4318-BECC-6B0D0A067F4D}" destId="{0A9368BE-53F1-44AD-AB4D-0809400E9F82}" srcOrd="0" destOrd="0" presId="urn:microsoft.com/office/officeart/2011/layout/InterconnectedBlockProcess"/>
    <dgm:cxn modelId="{0A27B1BE-6809-442D-8142-3F6CD4EAB7FC}" srcId="{3ACEB08E-49DC-4412-B058-CF10DF3A844E}" destId="{4453C16F-14BC-4752-BE84-F138DB77FF0B}" srcOrd="3" destOrd="0" parTransId="{525E81FE-BD40-42D2-A8FF-DD2CB611C6B0}" sibTransId="{F13D3FBC-2B64-40E8-8247-0496B85260F2}"/>
    <dgm:cxn modelId="{B80CC4C2-91B5-4573-8D52-8D8AA4DB372E}" type="presOf" srcId="{01A6F6A5-5A89-49EC-A54F-79BD435C0F1A}" destId="{84E25F8F-335D-4FC3-9049-83CCEB2A480A}" srcOrd="0" destOrd="0" presId="urn:microsoft.com/office/officeart/2011/layout/InterconnectedBlockProcess"/>
    <dgm:cxn modelId="{16F9E8CD-9A32-470B-B4F9-DC7457A64E7C}" type="presOf" srcId="{9F085630-34C1-4358-9AA2-4FDD2FDEA208}" destId="{C64B0027-3D74-4C34-B9A7-17B62442A300}" srcOrd="0" destOrd="0" presId="urn:microsoft.com/office/officeart/2011/layout/InterconnectedBlockProcess"/>
    <dgm:cxn modelId="{4DE88AD6-24E7-4F20-9656-6262988FE44C}" type="presOf" srcId="{D8E1188E-97D3-4324-B8EE-334584F83A87}" destId="{C9A0F5FE-152F-4FA2-B3ED-394A77A70411}" srcOrd="0" destOrd="0" presId="urn:microsoft.com/office/officeart/2011/layout/InterconnectedBlockProcess"/>
    <dgm:cxn modelId="{E01F00DF-7076-4786-B1DF-3C474EBBF447}" type="presOf" srcId="{CFB9F7F8-158C-4756-8DAB-D063B1F2660B}" destId="{8367E462-51BE-4D07-A1F4-038FA8D1BE43}" srcOrd="0" destOrd="0" presId="urn:microsoft.com/office/officeart/2011/layout/InterconnectedBlockProcess"/>
    <dgm:cxn modelId="{ED96B5F0-FF18-4AA9-8453-F727F201AE52}" srcId="{3ACEB08E-49DC-4412-B058-CF10DF3A844E}" destId="{8CEEED4B-BB5A-46C6-A783-4AE249C10050}" srcOrd="6" destOrd="0" parTransId="{775B4DEA-A123-4180-93EC-B26E861715FC}" sibTransId="{D7ADBED1-F626-47F7-AB72-FFCB2393D62D}"/>
    <dgm:cxn modelId="{387C50F4-1430-41DF-80FE-59600EBF9A5F}" srcId="{3ACEB08E-49DC-4412-B058-CF10DF3A844E}" destId="{CFB9F7F8-158C-4756-8DAB-D063B1F2660B}" srcOrd="2" destOrd="0" parTransId="{DE429082-FDEC-4D8A-8C98-BA52639DB678}" sibTransId="{755E0E33-4913-440D-A700-5F13A236DF46}"/>
    <dgm:cxn modelId="{BB50460C-160A-4440-BA04-2D49C802AD78}" type="presParOf" srcId="{359205A7-64DF-49BF-8A6D-276146BD8082}" destId="{B320E11E-E117-4D1A-970D-A691657A5453}" srcOrd="0" destOrd="0" presId="urn:microsoft.com/office/officeart/2011/layout/InterconnectedBlockProcess"/>
    <dgm:cxn modelId="{8B23BDB0-9ED1-414C-91BD-1B906B3E72CD}" type="presParOf" srcId="{B320E11E-E117-4D1A-970D-A691657A5453}" destId="{98D1C374-8BFB-4277-B3CC-4B6553E5A696}" srcOrd="0" destOrd="0" presId="urn:microsoft.com/office/officeart/2011/layout/InterconnectedBlockProcess"/>
    <dgm:cxn modelId="{6F05CB64-0E46-4CA2-935A-109CADB4D056}" type="presParOf" srcId="{359205A7-64DF-49BF-8A6D-276146BD8082}" destId="{C36A2B28-A671-4408-8C61-5182989F9744}" srcOrd="1" destOrd="0" presId="urn:microsoft.com/office/officeart/2011/layout/InterconnectedBlockProcess"/>
    <dgm:cxn modelId="{84EB59A2-F20E-45E7-AFE4-34D3E459813B}" type="presParOf" srcId="{359205A7-64DF-49BF-8A6D-276146BD8082}" destId="{F5CC6DCA-1687-4D39-B82A-7B5FFF84CFAB}" srcOrd="2" destOrd="0" presId="urn:microsoft.com/office/officeart/2011/layout/InterconnectedBlockProcess"/>
    <dgm:cxn modelId="{2A570555-18A1-4480-937D-AB85F0739405}" type="presParOf" srcId="{359205A7-64DF-49BF-8A6D-276146BD8082}" destId="{00B0FE87-12D1-4C95-8E86-66D4CBDBE0EB}" srcOrd="3" destOrd="0" presId="urn:microsoft.com/office/officeart/2011/layout/InterconnectedBlockProcess"/>
    <dgm:cxn modelId="{483CBDDE-E8AD-4DE0-A440-56DD852980A0}" type="presParOf" srcId="{00B0FE87-12D1-4C95-8E86-66D4CBDBE0EB}" destId="{5A29BB0A-4FAC-41AB-B52C-6A1FD8F2B18F}" srcOrd="0" destOrd="0" presId="urn:microsoft.com/office/officeart/2011/layout/InterconnectedBlockProcess"/>
    <dgm:cxn modelId="{1CD9625F-8D70-406C-B744-138D081139F4}" type="presParOf" srcId="{359205A7-64DF-49BF-8A6D-276146BD8082}" destId="{7AAB2DFE-74CC-4B98-A146-542679F029EF}" srcOrd="4" destOrd="0" presId="urn:microsoft.com/office/officeart/2011/layout/InterconnectedBlockProcess"/>
    <dgm:cxn modelId="{5C08E00E-3CBD-4176-99AD-D6C4F08F36BD}" type="presParOf" srcId="{359205A7-64DF-49BF-8A6D-276146BD8082}" destId="{0A9368BE-53F1-44AD-AB4D-0809400E9F82}" srcOrd="5" destOrd="0" presId="urn:microsoft.com/office/officeart/2011/layout/InterconnectedBlockProcess"/>
    <dgm:cxn modelId="{0B8EC8EB-9FFA-4201-B941-24555F37F84D}" type="presParOf" srcId="{359205A7-64DF-49BF-8A6D-276146BD8082}" destId="{F5BD3C04-9659-40AD-9369-F0F8BA89D8BC}" srcOrd="6" destOrd="0" presId="urn:microsoft.com/office/officeart/2011/layout/InterconnectedBlockProcess"/>
    <dgm:cxn modelId="{FEC5D0F0-BE94-4853-B207-2AECE70783E6}" type="presParOf" srcId="{F5BD3C04-9659-40AD-9369-F0F8BA89D8BC}" destId="{5BBDCE06-ACCD-422E-8400-63D8E3AFA846}" srcOrd="0" destOrd="0" presId="urn:microsoft.com/office/officeart/2011/layout/InterconnectedBlockProcess"/>
    <dgm:cxn modelId="{BE56F703-5F03-402D-BF61-C45C5AD39554}" type="presParOf" srcId="{359205A7-64DF-49BF-8A6D-276146BD8082}" destId="{CEA2E80C-6368-4AE7-91FA-8EC07033922F}" srcOrd="7" destOrd="0" presId="urn:microsoft.com/office/officeart/2011/layout/InterconnectedBlockProcess"/>
    <dgm:cxn modelId="{4CD10051-661C-40FD-BAAD-2C4CEA9AB47C}" type="presParOf" srcId="{359205A7-64DF-49BF-8A6D-276146BD8082}" destId="{C64B0027-3D74-4C34-B9A7-17B62442A300}" srcOrd="8" destOrd="0" presId="urn:microsoft.com/office/officeart/2011/layout/InterconnectedBlockProcess"/>
    <dgm:cxn modelId="{649759E1-5F95-438D-BEBF-C37430E36DFD}" type="presParOf" srcId="{359205A7-64DF-49BF-8A6D-276146BD8082}" destId="{2ABCB041-F3A4-4D9B-9E97-1A4D081AA9C0}" srcOrd="9" destOrd="0" presId="urn:microsoft.com/office/officeart/2011/layout/InterconnectedBlockProcess"/>
    <dgm:cxn modelId="{A4F3A636-F140-4CE8-A639-1A6650B530AF}" type="presParOf" srcId="{2ABCB041-F3A4-4D9B-9E97-1A4D081AA9C0}" destId="{F6ADC290-5D1D-46A3-9F97-84099BA369DB}" srcOrd="0" destOrd="0" presId="urn:microsoft.com/office/officeart/2011/layout/InterconnectedBlockProcess"/>
    <dgm:cxn modelId="{BD368780-F533-482B-B892-AD7E02665947}" type="presParOf" srcId="{359205A7-64DF-49BF-8A6D-276146BD8082}" destId="{2DCB81BB-6B44-4A22-AFFF-E9C9AA62EAC8}" srcOrd="10" destOrd="0" presId="urn:microsoft.com/office/officeart/2011/layout/InterconnectedBlockProcess"/>
    <dgm:cxn modelId="{A09D14BC-06EF-4A5D-BBA6-70ACC6A4110A}" type="presParOf" srcId="{359205A7-64DF-49BF-8A6D-276146BD8082}" destId="{486C8117-1F0E-4A6D-BA6C-BEA0F8F97F25}" srcOrd="11" destOrd="0" presId="urn:microsoft.com/office/officeart/2011/layout/InterconnectedBlockProcess"/>
    <dgm:cxn modelId="{6493BA44-B44C-42A6-9F39-B76EE54F6419}" type="presParOf" srcId="{359205A7-64DF-49BF-8A6D-276146BD8082}" destId="{275C91D1-62C3-413C-B57D-4B498775ADBA}" srcOrd="12" destOrd="0" presId="urn:microsoft.com/office/officeart/2011/layout/InterconnectedBlockProcess"/>
    <dgm:cxn modelId="{B0695A06-A023-4EE7-8B15-B188C5A72F87}" type="presParOf" srcId="{275C91D1-62C3-413C-B57D-4B498775ADBA}" destId="{CE9F8E6E-55A2-4263-981C-C97C30D080EF}" srcOrd="0" destOrd="0" presId="urn:microsoft.com/office/officeart/2011/layout/InterconnectedBlockProcess"/>
    <dgm:cxn modelId="{C3BC7A03-1ED3-40B1-B196-7455E3E670B6}" type="presParOf" srcId="{359205A7-64DF-49BF-8A6D-276146BD8082}" destId="{A34F8D1F-1E9F-481A-B931-F79141372E08}" srcOrd="13" destOrd="0" presId="urn:microsoft.com/office/officeart/2011/layout/InterconnectedBlockProcess"/>
    <dgm:cxn modelId="{05D16F37-4B1A-4542-912B-0D873932E604}" type="presParOf" srcId="{359205A7-64DF-49BF-8A6D-276146BD8082}" destId="{8367E462-51BE-4D07-A1F4-038FA8D1BE43}" srcOrd="14" destOrd="0" presId="urn:microsoft.com/office/officeart/2011/layout/InterconnectedBlockProcess"/>
    <dgm:cxn modelId="{8DE22FE1-0728-4D23-BCFE-29EB09ABE938}" type="presParOf" srcId="{359205A7-64DF-49BF-8A6D-276146BD8082}" destId="{DADC06A0-0502-4598-8CDE-CFD87EE7F015}" srcOrd="15" destOrd="0" presId="urn:microsoft.com/office/officeart/2011/layout/InterconnectedBlockProcess"/>
    <dgm:cxn modelId="{12D17CA7-08E5-4113-AC2F-4C2936CE4926}" type="presParOf" srcId="{DADC06A0-0502-4598-8CDE-CFD87EE7F015}" destId="{A9FE1BBA-57B3-4C40-8AF3-BAC51A606BE1}" srcOrd="0" destOrd="0" presId="urn:microsoft.com/office/officeart/2011/layout/InterconnectedBlockProcess"/>
    <dgm:cxn modelId="{937326BA-8F3D-4C10-99E3-0D5ECB2FE9E5}" type="presParOf" srcId="{359205A7-64DF-49BF-8A6D-276146BD8082}" destId="{39DEC841-6BC0-4AFA-9AE5-15D3E031162A}" srcOrd="16" destOrd="0" presId="urn:microsoft.com/office/officeart/2011/layout/InterconnectedBlockProcess"/>
    <dgm:cxn modelId="{1DBF8DAF-F74C-41C4-B454-89DE9A764FB6}" type="presParOf" srcId="{359205A7-64DF-49BF-8A6D-276146BD8082}" destId="{C9A0F5FE-152F-4FA2-B3ED-394A77A70411}" srcOrd="17" destOrd="0" presId="urn:microsoft.com/office/officeart/2011/layout/InterconnectedBlockProcess"/>
    <dgm:cxn modelId="{38916326-8E0A-4D95-AE07-7589311375AE}" type="presParOf" srcId="{359205A7-64DF-49BF-8A6D-276146BD8082}" destId="{F4D12329-153F-4277-99FD-76681DAF52C9}" srcOrd="18" destOrd="0" presId="urn:microsoft.com/office/officeart/2011/layout/InterconnectedBlockProcess"/>
    <dgm:cxn modelId="{57B23832-BEA1-46A0-B102-A26673FE48AB}" type="presParOf" srcId="{F4D12329-153F-4277-99FD-76681DAF52C9}" destId="{C18BF067-58D5-49CD-8A08-C3049DF6E419}" srcOrd="0" destOrd="0" presId="urn:microsoft.com/office/officeart/2011/layout/InterconnectedBlockProcess"/>
    <dgm:cxn modelId="{A7216253-9478-40D1-8500-3BCDDB6B2232}" type="presParOf" srcId="{359205A7-64DF-49BF-8A6D-276146BD8082}" destId="{D345FF9D-74C7-4DDA-9BD8-891A889A2C25}" srcOrd="19" destOrd="0" presId="urn:microsoft.com/office/officeart/2011/layout/InterconnectedBlockProcess"/>
    <dgm:cxn modelId="{1D31B7F4-94BE-46CF-8055-A40FE4406AC2}" type="presParOf" srcId="{359205A7-64DF-49BF-8A6D-276146BD8082}" destId="{84E25F8F-335D-4FC3-9049-83CCEB2A480A}" srcOrd="20"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1C374-8BFB-4277-B3CC-4B6553E5A696}">
      <dsp:nvSpPr>
        <dsp:cNvPr id="0" name=""/>
        <dsp:cNvSpPr/>
      </dsp:nvSpPr>
      <dsp:spPr>
        <a:xfrm>
          <a:off x="8882908" y="1151016"/>
          <a:ext cx="1454920" cy="4158100"/>
        </a:xfrm>
        <a:prstGeom prst="wedgeRectCallout">
          <a:avLst>
            <a:gd name="adj1" fmla="val 0"/>
            <a:gd name="adj2" fmla="val 0"/>
          </a:avLst>
        </a:prstGeom>
        <a:solidFill>
          <a:schemeClr val="accent4">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F5CC6DCA-1687-4D39-B82A-7B5FFF84CFAB}">
      <dsp:nvSpPr>
        <dsp:cNvPr id="0" name=""/>
        <dsp:cNvSpPr/>
      </dsp:nvSpPr>
      <dsp:spPr>
        <a:xfrm>
          <a:off x="8892052" y="0"/>
          <a:ext cx="1445776" cy="1154732"/>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8892052" y="0"/>
        <a:ext cx="1445776" cy="1154732"/>
      </dsp:txXfrm>
    </dsp:sp>
    <dsp:sp modelId="{5A29BB0A-4FAC-41AB-B52C-6A1FD8F2B18F}">
      <dsp:nvSpPr>
        <dsp:cNvPr id="0" name=""/>
        <dsp:cNvSpPr/>
      </dsp:nvSpPr>
      <dsp:spPr>
        <a:xfrm>
          <a:off x="7439164" y="1151016"/>
          <a:ext cx="1454920" cy="3927153"/>
        </a:xfrm>
        <a:prstGeom prst="wedgeRectCallout">
          <a:avLst>
            <a:gd name="adj1" fmla="val 62500"/>
            <a:gd name="adj2" fmla="val 20830"/>
          </a:avLst>
        </a:prstGeom>
        <a:solidFill>
          <a:schemeClr val="accent4">
            <a:tint val="50000"/>
            <a:hueOff val="1810089"/>
            <a:satOff val="-8831"/>
            <a:lumOff val="1261"/>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0A9368BE-53F1-44AD-AB4D-0809400E9F82}">
      <dsp:nvSpPr>
        <dsp:cNvPr id="0" name=""/>
        <dsp:cNvSpPr/>
      </dsp:nvSpPr>
      <dsp:spPr>
        <a:xfrm>
          <a:off x="7452372" y="115207"/>
          <a:ext cx="1446792" cy="1039525"/>
        </a:xfrm>
        <a:prstGeom prst="rect">
          <a:avLst/>
        </a:prstGeom>
        <a:gradFill rotWithShape="0">
          <a:gsLst>
            <a:gs pos="0">
              <a:schemeClr val="accent4">
                <a:hueOff val="1633482"/>
                <a:satOff val="-6796"/>
                <a:lumOff val="1601"/>
                <a:alphaOff val="0"/>
                <a:lumMod val="110000"/>
                <a:satMod val="105000"/>
                <a:tint val="67000"/>
              </a:schemeClr>
            </a:gs>
            <a:gs pos="50000">
              <a:schemeClr val="accent4">
                <a:hueOff val="1633482"/>
                <a:satOff val="-6796"/>
                <a:lumOff val="1601"/>
                <a:alphaOff val="0"/>
                <a:lumMod val="105000"/>
                <a:satMod val="103000"/>
                <a:tint val="73000"/>
              </a:schemeClr>
            </a:gs>
            <a:gs pos="100000">
              <a:schemeClr val="accent4">
                <a:hueOff val="1633482"/>
                <a:satOff val="-6796"/>
                <a:lumOff val="160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7452372" y="115207"/>
        <a:ext cx="1446792" cy="1039525"/>
      </dsp:txXfrm>
    </dsp:sp>
    <dsp:sp modelId="{5BBDCE06-ACCD-422E-8400-63D8E3AFA846}">
      <dsp:nvSpPr>
        <dsp:cNvPr id="0" name=""/>
        <dsp:cNvSpPr/>
      </dsp:nvSpPr>
      <dsp:spPr>
        <a:xfrm>
          <a:off x="5995420" y="1151016"/>
          <a:ext cx="1454920" cy="3696207"/>
        </a:xfrm>
        <a:prstGeom prst="wedgeRectCallout">
          <a:avLst>
            <a:gd name="adj1" fmla="val 62500"/>
            <a:gd name="adj2" fmla="val 20830"/>
          </a:avLst>
        </a:prstGeom>
        <a:solidFill>
          <a:schemeClr val="accent4">
            <a:tint val="50000"/>
            <a:hueOff val="3620177"/>
            <a:satOff val="-17662"/>
            <a:lumOff val="2523"/>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C64B0027-3D74-4C34-B9A7-17B62442A300}">
      <dsp:nvSpPr>
        <dsp:cNvPr id="0" name=""/>
        <dsp:cNvSpPr/>
      </dsp:nvSpPr>
      <dsp:spPr>
        <a:xfrm>
          <a:off x="6021288" y="224809"/>
          <a:ext cx="1454920" cy="923786"/>
        </a:xfrm>
        <a:prstGeom prst="rect">
          <a:avLst/>
        </a:prstGeom>
        <a:gradFill rotWithShape="0">
          <a:gsLst>
            <a:gs pos="0">
              <a:schemeClr val="accent4">
                <a:hueOff val="3266964"/>
                <a:satOff val="-13592"/>
                <a:lumOff val="3203"/>
                <a:alphaOff val="0"/>
                <a:lumMod val="110000"/>
                <a:satMod val="105000"/>
                <a:tint val="67000"/>
              </a:schemeClr>
            </a:gs>
            <a:gs pos="50000">
              <a:schemeClr val="accent4">
                <a:hueOff val="3266964"/>
                <a:satOff val="-13592"/>
                <a:lumOff val="3203"/>
                <a:alphaOff val="0"/>
                <a:lumMod val="105000"/>
                <a:satMod val="103000"/>
                <a:tint val="73000"/>
              </a:schemeClr>
            </a:gs>
            <a:gs pos="100000">
              <a:schemeClr val="accent4">
                <a:hueOff val="3266964"/>
                <a:satOff val="-13592"/>
                <a:lumOff val="320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6021288" y="224809"/>
        <a:ext cx="1454920" cy="923786"/>
      </dsp:txXfrm>
    </dsp:sp>
    <dsp:sp modelId="{F6ADC290-5D1D-46A3-9F97-84099BA369DB}">
      <dsp:nvSpPr>
        <dsp:cNvPr id="0" name=""/>
        <dsp:cNvSpPr/>
      </dsp:nvSpPr>
      <dsp:spPr>
        <a:xfrm>
          <a:off x="4543547" y="1151016"/>
          <a:ext cx="1454920" cy="3464729"/>
        </a:xfrm>
        <a:prstGeom prst="wedgeRectCallout">
          <a:avLst>
            <a:gd name="adj1" fmla="val 62500"/>
            <a:gd name="adj2" fmla="val 20830"/>
          </a:avLst>
        </a:prstGeom>
        <a:solidFill>
          <a:schemeClr val="accent4">
            <a:tint val="50000"/>
            <a:hueOff val="5430266"/>
            <a:satOff val="-26493"/>
            <a:lumOff val="3784"/>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486C8117-1F0E-4A6D-BA6C-BEA0F8F97F25}">
      <dsp:nvSpPr>
        <dsp:cNvPr id="0" name=""/>
        <dsp:cNvSpPr/>
      </dsp:nvSpPr>
      <dsp:spPr>
        <a:xfrm>
          <a:off x="4543547" y="342438"/>
          <a:ext cx="1454920" cy="808578"/>
        </a:xfrm>
        <a:prstGeom prst="rect">
          <a:avLst/>
        </a:prstGeom>
        <a:gradFill rotWithShape="0">
          <a:gsLst>
            <a:gs pos="0">
              <a:schemeClr val="accent4">
                <a:hueOff val="4900445"/>
                <a:satOff val="-20388"/>
                <a:lumOff val="4804"/>
                <a:alphaOff val="0"/>
                <a:lumMod val="110000"/>
                <a:satMod val="105000"/>
                <a:tint val="67000"/>
              </a:schemeClr>
            </a:gs>
            <a:gs pos="50000">
              <a:schemeClr val="accent4">
                <a:hueOff val="4900445"/>
                <a:satOff val="-20388"/>
                <a:lumOff val="4804"/>
                <a:alphaOff val="0"/>
                <a:lumMod val="105000"/>
                <a:satMod val="103000"/>
                <a:tint val="73000"/>
              </a:schemeClr>
            </a:gs>
            <a:gs pos="100000">
              <a:schemeClr val="accent4">
                <a:hueOff val="4900445"/>
                <a:satOff val="-20388"/>
                <a:lumOff val="480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4543547" y="342438"/>
        <a:ext cx="1454920" cy="808578"/>
      </dsp:txXfrm>
    </dsp:sp>
    <dsp:sp modelId="{CE9F8E6E-55A2-4263-981C-C97C30D080EF}">
      <dsp:nvSpPr>
        <dsp:cNvPr id="0" name=""/>
        <dsp:cNvSpPr/>
      </dsp:nvSpPr>
      <dsp:spPr>
        <a:xfrm>
          <a:off x="3088627" y="1151016"/>
          <a:ext cx="1454920" cy="3233783"/>
        </a:xfrm>
        <a:prstGeom prst="wedgeRectCallout">
          <a:avLst>
            <a:gd name="adj1" fmla="val 62500"/>
            <a:gd name="adj2" fmla="val 20830"/>
          </a:avLst>
        </a:prstGeom>
        <a:solidFill>
          <a:schemeClr val="accent4">
            <a:tint val="50000"/>
            <a:hueOff val="7240354"/>
            <a:satOff val="-35324"/>
            <a:lumOff val="5045"/>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8367E462-51BE-4D07-A1F4-038FA8D1BE43}">
      <dsp:nvSpPr>
        <dsp:cNvPr id="0" name=""/>
        <dsp:cNvSpPr/>
      </dsp:nvSpPr>
      <dsp:spPr>
        <a:xfrm>
          <a:off x="3088627" y="461893"/>
          <a:ext cx="1454920" cy="692839"/>
        </a:xfrm>
        <a:prstGeom prst="rect">
          <a:avLst/>
        </a:prstGeom>
        <a:gradFill rotWithShape="0">
          <a:gsLst>
            <a:gs pos="0">
              <a:schemeClr val="accent4">
                <a:hueOff val="6533927"/>
                <a:satOff val="-27185"/>
                <a:lumOff val="6405"/>
                <a:alphaOff val="0"/>
                <a:lumMod val="110000"/>
                <a:satMod val="105000"/>
                <a:tint val="67000"/>
              </a:schemeClr>
            </a:gs>
            <a:gs pos="50000">
              <a:schemeClr val="accent4">
                <a:hueOff val="6533927"/>
                <a:satOff val="-27185"/>
                <a:lumOff val="6405"/>
                <a:alphaOff val="0"/>
                <a:lumMod val="105000"/>
                <a:satMod val="103000"/>
                <a:tint val="73000"/>
              </a:schemeClr>
            </a:gs>
            <a:gs pos="100000">
              <a:schemeClr val="accent4">
                <a:hueOff val="6533927"/>
                <a:satOff val="-27185"/>
                <a:lumOff val="640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marL="0" lvl="0" indent="0" algn="ctr" defTabSz="666750">
            <a:lnSpc>
              <a:spcPct val="90000"/>
            </a:lnSpc>
            <a:spcBef>
              <a:spcPct val="0"/>
            </a:spcBef>
            <a:spcAft>
              <a:spcPct val="35000"/>
            </a:spcAft>
            <a:buNone/>
          </a:pPr>
          <a:r>
            <a:rPr lang="en-IN" sz="1500" b="1" i="0" u="sng" kern="1200" dirty="0"/>
            <a:t>Review of Literature</a:t>
          </a:r>
          <a:endParaRPr lang="en-IN" sz="1500" u="sng" kern="1200" dirty="0"/>
        </a:p>
      </dsp:txBody>
      <dsp:txXfrm>
        <a:off x="3088627" y="461893"/>
        <a:ext cx="1454920" cy="692839"/>
      </dsp:txXfrm>
    </dsp:sp>
    <dsp:sp modelId="{A9FE1BBA-57B3-4C40-8AF3-BAC51A606BE1}">
      <dsp:nvSpPr>
        <dsp:cNvPr id="0" name=""/>
        <dsp:cNvSpPr/>
      </dsp:nvSpPr>
      <dsp:spPr>
        <a:xfrm>
          <a:off x="1632691" y="1151016"/>
          <a:ext cx="1454920" cy="3002836"/>
        </a:xfrm>
        <a:prstGeom prst="wedgeRectCallout">
          <a:avLst>
            <a:gd name="adj1" fmla="val 62500"/>
            <a:gd name="adj2" fmla="val 20830"/>
          </a:avLst>
        </a:prstGeom>
        <a:solidFill>
          <a:schemeClr val="accent4">
            <a:tint val="50000"/>
            <a:hueOff val="9050442"/>
            <a:satOff val="-44155"/>
            <a:lumOff val="6307"/>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C9A0F5FE-152F-4FA2-B3ED-394A77A70411}">
      <dsp:nvSpPr>
        <dsp:cNvPr id="0" name=""/>
        <dsp:cNvSpPr/>
      </dsp:nvSpPr>
      <dsp:spPr>
        <a:xfrm>
          <a:off x="1632691" y="573384"/>
          <a:ext cx="1454920" cy="577631"/>
        </a:xfrm>
        <a:prstGeom prst="rect">
          <a:avLst/>
        </a:prstGeom>
        <a:gradFill rotWithShape="0">
          <a:gsLst>
            <a:gs pos="0">
              <a:schemeClr val="accent4">
                <a:hueOff val="8167408"/>
                <a:satOff val="-33981"/>
                <a:lumOff val="8007"/>
                <a:alphaOff val="0"/>
                <a:lumMod val="110000"/>
                <a:satMod val="105000"/>
                <a:tint val="67000"/>
              </a:schemeClr>
            </a:gs>
            <a:gs pos="50000">
              <a:schemeClr val="accent4">
                <a:hueOff val="8167408"/>
                <a:satOff val="-33981"/>
                <a:lumOff val="8007"/>
                <a:alphaOff val="0"/>
                <a:lumMod val="105000"/>
                <a:satMod val="103000"/>
                <a:tint val="73000"/>
              </a:schemeClr>
            </a:gs>
            <a:gs pos="100000">
              <a:schemeClr val="accent4">
                <a:hueOff val="8167408"/>
                <a:satOff val="-33981"/>
                <a:lumOff val="800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marL="0" lvl="0" indent="0" algn="ctr" defTabSz="666750">
            <a:lnSpc>
              <a:spcPct val="90000"/>
            </a:lnSpc>
            <a:spcBef>
              <a:spcPct val="0"/>
            </a:spcBef>
            <a:spcAft>
              <a:spcPct val="35000"/>
            </a:spcAft>
            <a:buNone/>
          </a:pPr>
          <a:r>
            <a:rPr lang="en-IN" sz="1500" b="1" i="0" u="sng" kern="1200"/>
            <a:t>Introduction of the Report</a:t>
          </a:r>
          <a:endParaRPr lang="en-IN" sz="1500" u="sng" kern="1200" dirty="0"/>
        </a:p>
      </dsp:txBody>
      <dsp:txXfrm>
        <a:off x="1632691" y="573384"/>
        <a:ext cx="1454920" cy="577631"/>
      </dsp:txXfrm>
    </dsp:sp>
    <dsp:sp modelId="{C18BF067-58D5-49CD-8A08-C3049DF6E419}">
      <dsp:nvSpPr>
        <dsp:cNvPr id="0" name=""/>
        <dsp:cNvSpPr/>
      </dsp:nvSpPr>
      <dsp:spPr>
        <a:xfrm>
          <a:off x="177771" y="1151016"/>
          <a:ext cx="1454920" cy="2771889"/>
        </a:xfrm>
        <a:prstGeom prst="wedgeRectCallout">
          <a:avLst>
            <a:gd name="adj1" fmla="val 62500"/>
            <a:gd name="adj2" fmla="val 20830"/>
          </a:avLst>
        </a:prstGeom>
        <a:solidFill>
          <a:schemeClr val="accent4">
            <a:tint val="50000"/>
            <a:hueOff val="10860531"/>
            <a:satOff val="-52986"/>
            <a:lumOff val="7568"/>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84E25F8F-335D-4FC3-9049-83CCEB2A480A}">
      <dsp:nvSpPr>
        <dsp:cNvPr id="0" name=""/>
        <dsp:cNvSpPr/>
      </dsp:nvSpPr>
      <dsp:spPr>
        <a:xfrm>
          <a:off x="177771" y="689123"/>
          <a:ext cx="1454920" cy="461893"/>
        </a:xfrm>
        <a:prstGeom prst="rect">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marL="0" lvl="0" indent="0" algn="ctr" defTabSz="666750">
            <a:lnSpc>
              <a:spcPct val="90000"/>
            </a:lnSpc>
            <a:spcBef>
              <a:spcPct val="0"/>
            </a:spcBef>
            <a:spcAft>
              <a:spcPct val="35000"/>
            </a:spcAft>
            <a:buNone/>
          </a:pPr>
          <a:r>
            <a:rPr lang="en-IN" sz="1500" b="1" i="0" u="sng" kern="1200" dirty="0"/>
            <a:t>Preliminary Part</a:t>
          </a:r>
          <a:endParaRPr lang="en-IN" sz="1500" u="sng" kern="1200" dirty="0"/>
        </a:p>
      </dsp:txBody>
      <dsp:txXfrm>
        <a:off x="177771" y="689123"/>
        <a:ext cx="1454920" cy="461893"/>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A402-61E1-4C45-A7FB-C267D870FC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B71B0D7-160B-29A9-5C4A-E9012A5837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484010F-9682-63CD-A88A-6FB955F2C860}"/>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5" name="Footer Placeholder 4">
            <a:extLst>
              <a:ext uri="{FF2B5EF4-FFF2-40B4-BE49-F238E27FC236}">
                <a16:creationId xmlns:a16="http://schemas.microsoft.com/office/drawing/2014/main" id="{ECC00921-640F-4CEB-59A9-536EEBB0FD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3DD7D5C-9A35-BD2A-1918-EB6A8D3A1C3B}"/>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117526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7BE31-B86D-1183-C678-6501F2D6962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CDE619F-BF43-9C59-5E6D-B7621DABE8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26DE1F-965F-E8FA-87ED-8B7A46CFB2DC}"/>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5" name="Footer Placeholder 4">
            <a:extLst>
              <a:ext uri="{FF2B5EF4-FFF2-40B4-BE49-F238E27FC236}">
                <a16:creationId xmlns:a16="http://schemas.microsoft.com/office/drawing/2014/main" id="{6DE7E679-C0FC-6107-7A46-1433B5B6CE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4B5D6E6-7004-25BB-0D5B-B7E039A3032C}"/>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279798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3B4EC5-9B76-8928-5D8B-F4BC8A8962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BDC9DE6-88CF-F0B9-C9FD-BB75C278CF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D7B7CA7-F0A3-ECBC-B015-74BA547F12C4}"/>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5" name="Footer Placeholder 4">
            <a:extLst>
              <a:ext uri="{FF2B5EF4-FFF2-40B4-BE49-F238E27FC236}">
                <a16:creationId xmlns:a16="http://schemas.microsoft.com/office/drawing/2014/main" id="{58657BC9-5272-0BD2-E777-DE56EB632F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0CF494-16D1-231D-BA76-C1898D8FA6B8}"/>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195611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06AD-FF1A-8FCB-78DE-0ED50CD248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1CD1D45-D12B-8103-A405-AC4B771EBE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756E5F3-1E1C-7622-B4B9-7DF43C3CC1EF}"/>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5" name="Footer Placeholder 4">
            <a:extLst>
              <a:ext uri="{FF2B5EF4-FFF2-40B4-BE49-F238E27FC236}">
                <a16:creationId xmlns:a16="http://schemas.microsoft.com/office/drawing/2014/main" id="{F3E255A1-8618-DA7A-3DAA-D46D060C22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993A7D-0BC2-C494-3399-69C261C6F572}"/>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123575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94F7-10F3-D676-3D5A-1B98770C74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E1195C9-3BD2-5F76-53D7-AB1687CBD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3EF357-1BC7-9F76-E620-3DE872FE27B0}"/>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5" name="Footer Placeholder 4">
            <a:extLst>
              <a:ext uri="{FF2B5EF4-FFF2-40B4-BE49-F238E27FC236}">
                <a16:creationId xmlns:a16="http://schemas.microsoft.com/office/drawing/2014/main" id="{2EFEE2FB-0D03-1745-941D-4A6BA9C337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F54D94-F5EC-0B8A-5821-408BBAF0D488}"/>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157726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1F0CA-C5E6-8E98-1418-97681A1C592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C57A87A-F9DE-E58A-4442-7A74598860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1061B76-82A5-1881-3ED8-13C98EBE17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AD55D23-A84D-268D-E5F5-92725217B127}"/>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6" name="Footer Placeholder 5">
            <a:extLst>
              <a:ext uri="{FF2B5EF4-FFF2-40B4-BE49-F238E27FC236}">
                <a16:creationId xmlns:a16="http://schemas.microsoft.com/office/drawing/2014/main" id="{66493B8B-9CB3-255D-AC42-623D1234939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BC13BDB-DD8B-9DA2-9E39-C100F65C9355}"/>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420968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914E-B721-015B-6082-2AC38E21615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F4A752-8B3D-56F2-5CDF-1D88A83224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B4D82F-F63D-44DF-80A6-9F4E7F2074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58B95E5-D2FA-16D4-9E2A-ED717B9F4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60F125-120F-312D-E357-FEAC0EE729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E997312-7ADB-7CBE-B522-2903F96AAF82}"/>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8" name="Footer Placeholder 7">
            <a:extLst>
              <a:ext uri="{FF2B5EF4-FFF2-40B4-BE49-F238E27FC236}">
                <a16:creationId xmlns:a16="http://schemas.microsoft.com/office/drawing/2014/main" id="{AD43355A-5D30-094A-2B80-43BC2FDCA20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FCCD3FC-6ABD-739D-9AA9-4B9BD71865A3}"/>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311989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4DCE2-1857-6548-B419-74ED2682711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13297CD-C1A4-4B8B-A34F-59E08DF94EC6}"/>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4" name="Footer Placeholder 3">
            <a:extLst>
              <a:ext uri="{FF2B5EF4-FFF2-40B4-BE49-F238E27FC236}">
                <a16:creationId xmlns:a16="http://schemas.microsoft.com/office/drawing/2014/main" id="{361628B8-A591-9152-BE60-85B92F657EA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667E288-E45B-810E-3F42-3FF5980698AE}"/>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70474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2B0328-D924-304A-FBA4-A81A99A19D35}"/>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3" name="Footer Placeholder 2">
            <a:extLst>
              <a:ext uri="{FF2B5EF4-FFF2-40B4-BE49-F238E27FC236}">
                <a16:creationId xmlns:a16="http://schemas.microsoft.com/office/drawing/2014/main" id="{5FEFAE02-6D62-860A-DBFE-8C660CFA6FD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E6EF2FC-12E1-7D0A-8400-40C60D2F94D8}"/>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372038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6E3C-9E19-F534-4B32-38F895E34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96DB83C-05E3-10DE-3E07-6655C31DAC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664CD-3F7A-3487-255C-F57C87DD66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F7AE1-37E1-4914-9E4C-102C749EB3D8}"/>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6" name="Footer Placeholder 5">
            <a:extLst>
              <a:ext uri="{FF2B5EF4-FFF2-40B4-BE49-F238E27FC236}">
                <a16:creationId xmlns:a16="http://schemas.microsoft.com/office/drawing/2014/main" id="{1435F922-740E-399D-C2B8-0344BBCC180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C81F5FA-5838-E455-E905-BEE2C4E4B26B}"/>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336533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FD754-EF65-344B-1A62-82B840D4A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0D83C55-9B74-CE5A-59E8-547468C56F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9157B07-5DA9-3EFF-C326-D64697BB4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68399-74FE-A8DF-E6D7-292D6ED6526D}"/>
              </a:ext>
            </a:extLst>
          </p:cNvPr>
          <p:cNvSpPr>
            <a:spLocks noGrp="1"/>
          </p:cNvSpPr>
          <p:nvPr>
            <p:ph type="dt" sz="half" idx="10"/>
          </p:nvPr>
        </p:nvSpPr>
        <p:spPr/>
        <p:txBody>
          <a:bodyPr/>
          <a:lstStyle/>
          <a:p>
            <a:fld id="{8DD9A12C-272F-49B5-A7FE-EDD16367D27B}" type="datetimeFigureOut">
              <a:rPr lang="en-IN" smtClean="0"/>
              <a:t>22-03-2023</a:t>
            </a:fld>
            <a:endParaRPr lang="en-IN"/>
          </a:p>
        </p:txBody>
      </p:sp>
      <p:sp>
        <p:nvSpPr>
          <p:cNvPr id="6" name="Footer Placeholder 5">
            <a:extLst>
              <a:ext uri="{FF2B5EF4-FFF2-40B4-BE49-F238E27FC236}">
                <a16:creationId xmlns:a16="http://schemas.microsoft.com/office/drawing/2014/main" id="{75E2DFAC-2C4E-0D02-B7FD-2C94C32B3E2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D5D6B20-0A82-39AE-10D1-0B749F3C75C3}"/>
              </a:ext>
            </a:extLst>
          </p:cNvPr>
          <p:cNvSpPr>
            <a:spLocks noGrp="1"/>
          </p:cNvSpPr>
          <p:nvPr>
            <p:ph type="sldNum" sz="quarter" idx="12"/>
          </p:nvPr>
        </p:nvSpPr>
        <p:spPr/>
        <p:txBody>
          <a:bodyPr/>
          <a:lstStyle/>
          <a:p>
            <a:fld id="{C140C9B4-CE8F-46E6-89DD-9B9B6F7949F5}" type="slidenum">
              <a:rPr lang="en-IN" smtClean="0"/>
              <a:t>‹#›</a:t>
            </a:fld>
            <a:endParaRPr lang="en-IN"/>
          </a:p>
        </p:txBody>
      </p:sp>
    </p:spTree>
    <p:extLst>
      <p:ext uri="{BB962C8B-B14F-4D97-AF65-F5344CB8AC3E}">
        <p14:creationId xmlns:p14="http://schemas.microsoft.com/office/powerpoint/2010/main" val="356604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F6099F-8267-32FF-6737-5E9BE4DFBD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866FC0A-1221-DB65-FCBF-7DF2B82BC5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836F3DF-0634-4F44-5F4A-7D4FF9C5CF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9A12C-272F-49B5-A7FE-EDD16367D27B}" type="datetimeFigureOut">
              <a:rPr lang="en-IN" smtClean="0"/>
              <a:t>22-03-2023</a:t>
            </a:fld>
            <a:endParaRPr lang="en-IN"/>
          </a:p>
        </p:txBody>
      </p:sp>
      <p:sp>
        <p:nvSpPr>
          <p:cNvPr id="5" name="Footer Placeholder 4">
            <a:extLst>
              <a:ext uri="{FF2B5EF4-FFF2-40B4-BE49-F238E27FC236}">
                <a16:creationId xmlns:a16="http://schemas.microsoft.com/office/drawing/2014/main" id="{1E00D6B1-B26B-3FE5-B027-63CBFF013C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1BA6AB0-3134-70F8-0729-721DF7B8F8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0C9B4-CE8F-46E6-89DD-9B9B6F7949F5}" type="slidenum">
              <a:rPr lang="en-IN" smtClean="0"/>
              <a:t>‹#›</a:t>
            </a:fld>
            <a:endParaRPr lang="en-IN"/>
          </a:p>
        </p:txBody>
      </p:sp>
    </p:spTree>
    <p:extLst>
      <p:ext uri="{BB962C8B-B14F-4D97-AF65-F5344CB8AC3E}">
        <p14:creationId xmlns:p14="http://schemas.microsoft.com/office/powerpoint/2010/main" val="707078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1969-8F23-7FF4-06C0-FA823C2AC25D}"/>
              </a:ext>
            </a:extLst>
          </p:cNvPr>
          <p:cNvSpPr>
            <a:spLocks noGrp="1"/>
          </p:cNvSpPr>
          <p:nvPr>
            <p:ph type="title"/>
          </p:nvPr>
        </p:nvSpPr>
        <p:spPr/>
        <p:txBody>
          <a:bodyPr/>
          <a:lstStyle/>
          <a:p>
            <a:r>
              <a:rPr lang="en-IN" b="1" dirty="0"/>
              <a:t>Structure of a report</a:t>
            </a:r>
          </a:p>
        </p:txBody>
      </p:sp>
      <p:graphicFrame>
        <p:nvGraphicFramePr>
          <p:cNvPr id="5" name="Content Placeholder 4">
            <a:extLst>
              <a:ext uri="{FF2B5EF4-FFF2-40B4-BE49-F238E27FC236}">
                <a16:creationId xmlns:a16="http://schemas.microsoft.com/office/drawing/2014/main" id="{FC4B9633-C7C2-973B-573A-1073611E9DE4}"/>
              </a:ext>
            </a:extLst>
          </p:cNvPr>
          <p:cNvGraphicFramePr>
            <a:graphicFrameLocks noGrp="1"/>
          </p:cNvGraphicFramePr>
          <p:nvPr>
            <p:ph idx="1"/>
          </p:nvPr>
        </p:nvGraphicFramePr>
        <p:xfrm>
          <a:off x="1164771" y="1474237"/>
          <a:ext cx="10515600" cy="5309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C4A1C51D-A90C-6D7B-DAB1-4217C0023196}"/>
              </a:ext>
            </a:extLst>
          </p:cNvPr>
          <p:cNvSpPr txBox="1"/>
          <p:nvPr/>
        </p:nvSpPr>
        <p:spPr>
          <a:xfrm>
            <a:off x="9410699" y="2789852"/>
            <a:ext cx="1138335" cy="28178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FC2ABF37-34C8-DDE9-3FD9-2B41DF6D5280}"/>
              </a:ext>
            </a:extLst>
          </p:cNvPr>
          <p:cNvSpPr txBox="1"/>
          <p:nvPr/>
        </p:nvSpPr>
        <p:spPr>
          <a:xfrm>
            <a:off x="8272364" y="2866053"/>
            <a:ext cx="1138335" cy="28178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A6C120B3-472A-2433-3CDF-6B47555001F3}"/>
              </a:ext>
            </a:extLst>
          </p:cNvPr>
          <p:cNvSpPr txBox="1"/>
          <p:nvPr/>
        </p:nvSpPr>
        <p:spPr>
          <a:xfrm>
            <a:off x="6988629" y="2866053"/>
            <a:ext cx="1138335" cy="28178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7F57FFD6-3F86-1C07-7368-F9E6015C0AA6}"/>
              </a:ext>
            </a:extLst>
          </p:cNvPr>
          <p:cNvSpPr txBox="1"/>
          <p:nvPr/>
        </p:nvSpPr>
        <p:spPr>
          <a:xfrm>
            <a:off x="5712278" y="1947882"/>
            <a:ext cx="14205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b="1" i="0" u="sng" strike="noStrike" kern="1200" cap="none" spc="0" normalizeH="0" baseline="0" noProof="0" dirty="0">
                <a:ln>
                  <a:noFill/>
                </a:ln>
                <a:solidFill>
                  <a:prstClr val="black"/>
                </a:solidFill>
                <a:effectLst/>
                <a:uLnTx/>
                <a:uFillTx/>
                <a:latin typeface="inherit"/>
                <a:ea typeface="+mn-ea"/>
                <a:cs typeface="+mn-cs"/>
              </a:rPr>
              <a:t>The Research Methodology</a:t>
            </a:r>
            <a:endParaRPr kumimoji="0" lang="en-IN" sz="16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B63DEBB-628A-F254-42D5-A8802A7D6C17}"/>
              </a:ext>
            </a:extLst>
          </p:cNvPr>
          <p:cNvSpPr txBox="1"/>
          <p:nvPr/>
        </p:nvSpPr>
        <p:spPr>
          <a:xfrm>
            <a:off x="7168243" y="1890222"/>
            <a:ext cx="142058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sng" strike="noStrike" kern="1200" cap="none" spc="0" normalizeH="0" baseline="0" noProof="0" dirty="0">
                <a:ln>
                  <a:noFill/>
                </a:ln>
                <a:solidFill>
                  <a:srgbClr val="000000"/>
                </a:solidFill>
                <a:effectLst/>
                <a:uLnTx/>
                <a:uFillTx/>
                <a:latin typeface="inherit"/>
                <a:ea typeface="+mn-ea"/>
                <a:cs typeface="+mn-cs"/>
              </a:rPr>
              <a:t>Results</a:t>
            </a: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5CC899E6-DC98-DDA3-3016-EFEE298B8AA2}"/>
              </a:ext>
            </a:extLst>
          </p:cNvPr>
          <p:cNvSpPr txBox="1"/>
          <p:nvPr/>
        </p:nvSpPr>
        <p:spPr>
          <a:xfrm>
            <a:off x="8623818" y="1782255"/>
            <a:ext cx="142058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sng" strike="noStrike" kern="1200" cap="none" spc="0" normalizeH="0" baseline="0" noProof="0" dirty="0">
                <a:ln>
                  <a:noFill/>
                </a:ln>
                <a:solidFill>
                  <a:srgbClr val="000000"/>
                </a:solidFill>
                <a:effectLst/>
                <a:uLnTx/>
                <a:uFillTx/>
                <a:latin typeface="inherit"/>
                <a:ea typeface="+mn-ea"/>
                <a:cs typeface="+mn-cs"/>
              </a:rPr>
              <a:t>Concluding Remarks</a:t>
            </a: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DCFA6AE8-87C8-2985-3E51-538EDC378B4B}"/>
              </a:ext>
            </a:extLst>
          </p:cNvPr>
          <p:cNvSpPr txBox="1"/>
          <p:nvPr/>
        </p:nvSpPr>
        <p:spPr>
          <a:xfrm>
            <a:off x="10114383" y="1890222"/>
            <a:ext cx="142058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sng" strike="noStrike" kern="1200" cap="none" spc="0" normalizeH="0" baseline="0" noProof="0" dirty="0">
                <a:ln>
                  <a:noFill/>
                </a:ln>
                <a:solidFill>
                  <a:srgbClr val="000000"/>
                </a:solidFill>
                <a:effectLst/>
                <a:uLnTx/>
                <a:uFillTx/>
                <a:latin typeface="inherit"/>
                <a:ea typeface="+mn-ea"/>
                <a:cs typeface="+mn-cs"/>
              </a:rPr>
              <a:t>Bibliography</a:t>
            </a: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BD8B59B8-AB30-31DA-5DA5-732C6FBF442F}"/>
              </a:ext>
            </a:extLst>
          </p:cNvPr>
          <p:cNvSpPr txBox="1"/>
          <p:nvPr/>
        </p:nvSpPr>
        <p:spPr>
          <a:xfrm>
            <a:off x="5794310" y="2696547"/>
            <a:ext cx="1408923" cy="275197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The theoretical framework (variables)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Model / hypothesis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Instruments for data collection</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Data collection</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43DA0182-2021-B260-B2DF-67FA4F0FE201}"/>
              </a:ext>
            </a:extLst>
          </p:cNvPr>
          <p:cNvSpPr txBox="1"/>
          <p:nvPr/>
        </p:nvSpPr>
        <p:spPr>
          <a:xfrm>
            <a:off x="4239987" y="2640282"/>
            <a:ext cx="1408923" cy="3556999"/>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A0A0A"/>
                </a:solidFill>
                <a:effectLst/>
                <a:uLnTx/>
                <a:uFillTx/>
                <a:latin typeface="inherit"/>
                <a:ea typeface="+mn-ea"/>
                <a:cs typeface="+mn-cs"/>
              </a:rPr>
              <a:t>Books review</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A0A0A"/>
                </a:solidFill>
                <a:effectLst/>
                <a:uLnTx/>
                <a:uFillTx/>
                <a:latin typeface="inherit"/>
                <a:ea typeface="+mn-ea"/>
                <a:cs typeface="+mn-cs"/>
              </a:rPr>
              <a:t>Review of articles published in books, journals, periodicals, </a:t>
            </a:r>
            <a:r>
              <a:rPr kumimoji="0" lang="en-US" sz="1100" b="0" i="0" u="none" strike="noStrike" kern="1200" cap="none" spc="0" normalizeH="0" baseline="0" noProof="0" dirty="0" err="1">
                <a:ln>
                  <a:noFill/>
                </a:ln>
                <a:solidFill>
                  <a:srgbClr val="0A0A0A"/>
                </a:solidFill>
                <a:effectLst/>
                <a:uLnTx/>
                <a:uFillTx/>
                <a:latin typeface="inherit"/>
                <a:ea typeface="+mn-ea"/>
                <a:cs typeface="+mn-cs"/>
              </a:rPr>
              <a:t>etc</a:t>
            </a:r>
            <a:endParaRPr kumimoji="0" lang="en-US" sz="11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A0A0A"/>
                </a:solidFill>
                <a:effectLst/>
                <a:uLnTx/>
                <a:uFillTx/>
                <a:latin typeface="inherit"/>
                <a:ea typeface="+mn-ea"/>
                <a:cs typeface="+mn-cs"/>
              </a:rPr>
              <a:t>Review of articles published in leading newspapers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A0A0A"/>
                </a:solidFill>
                <a:effectLst/>
                <a:uLnTx/>
                <a:uFillTx/>
                <a:latin typeface="inherit"/>
                <a:ea typeface="+mn-ea"/>
                <a:cs typeface="+mn-cs"/>
              </a:rPr>
              <a:t>Working papers / </a:t>
            </a:r>
            <a:r>
              <a:rPr kumimoji="0" lang="en-US" sz="1100" b="0" i="0" u="none" strike="noStrike" kern="1200" cap="none" spc="0" normalizeH="0" baseline="0" noProof="0" dirty="0" err="1">
                <a:ln>
                  <a:noFill/>
                </a:ln>
                <a:solidFill>
                  <a:srgbClr val="0A0A0A"/>
                </a:solidFill>
                <a:effectLst/>
                <a:uLnTx/>
                <a:uFillTx/>
                <a:latin typeface="inherit"/>
                <a:ea typeface="+mn-ea"/>
                <a:cs typeface="+mn-cs"/>
              </a:rPr>
              <a:t>discusssion</a:t>
            </a:r>
            <a:r>
              <a:rPr kumimoji="0" lang="en-US" sz="1100" b="0" i="0" u="none" strike="noStrike" kern="1200" cap="none" spc="0" normalizeH="0" baseline="0" noProof="0" dirty="0">
                <a:ln>
                  <a:noFill/>
                </a:ln>
                <a:solidFill>
                  <a:srgbClr val="0A0A0A"/>
                </a:solidFill>
                <a:effectLst/>
                <a:uLnTx/>
                <a:uFillTx/>
                <a:latin typeface="inherit"/>
                <a:ea typeface="+mn-ea"/>
                <a:cs typeface="+mn-cs"/>
              </a:rPr>
              <a:t> paper / study reports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A0A0A"/>
                </a:solidFill>
                <a:effectLst/>
                <a:uLnTx/>
                <a:uFillTx/>
                <a:latin typeface="inherit"/>
                <a:ea typeface="+mn-ea"/>
                <a:cs typeface="+mn-cs"/>
              </a:rPr>
              <a:t>Articles on </a:t>
            </a:r>
            <a:r>
              <a:rPr kumimoji="0" lang="en-US" sz="1100" b="0" i="0" u="none" strike="noStrike" kern="1200" cap="none" spc="0" normalizeH="0" baseline="0" noProof="0" dirty="0" err="1">
                <a:ln>
                  <a:noFill/>
                </a:ln>
                <a:solidFill>
                  <a:srgbClr val="0A0A0A"/>
                </a:solidFill>
                <a:effectLst/>
                <a:uLnTx/>
                <a:uFillTx/>
                <a:latin typeface="inherit"/>
                <a:ea typeface="+mn-ea"/>
                <a:cs typeface="+mn-cs"/>
              </a:rPr>
              <a:t>authorised</a:t>
            </a:r>
            <a:r>
              <a:rPr kumimoji="0" lang="en-US" sz="1100" b="0" i="0" u="none" strike="noStrike" kern="1200" cap="none" spc="0" normalizeH="0" baseline="0" noProof="0" dirty="0">
                <a:ln>
                  <a:noFill/>
                </a:ln>
                <a:solidFill>
                  <a:srgbClr val="0A0A0A"/>
                </a:solidFill>
                <a:effectLst/>
                <a:uLnTx/>
                <a:uFillTx/>
                <a:latin typeface="inherit"/>
                <a:ea typeface="+mn-ea"/>
                <a:cs typeface="+mn-cs"/>
              </a:rPr>
              <a:t> websites</a:t>
            </a:r>
          </a:p>
          <a:p>
            <a:pPr marL="0" marR="0" lvl="0" indent="0" algn="l" defTabSz="914400" rtl="0" eaLnBrk="1" fontAlgn="base" latinLnBrk="0" hangingPunct="1">
              <a:lnSpc>
                <a:spcPct val="100000"/>
              </a:lnSpc>
              <a:spcBef>
                <a:spcPts val="0"/>
              </a:spcBef>
              <a:spcAft>
                <a:spcPts val="0"/>
              </a:spcAft>
              <a:buClrTx/>
              <a:buSzTx/>
              <a:buFontTx/>
              <a:buNone/>
              <a:tabLst/>
              <a:defRPr/>
            </a:pPr>
            <a:br>
              <a:rPr kumimoji="0" lang="en-US" sz="1100" b="0" i="0" u="none" strike="noStrike" kern="1200" cap="none" spc="0" normalizeH="0" baseline="0" noProof="0" dirty="0">
                <a:ln>
                  <a:noFill/>
                </a:ln>
                <a:solidFill>
                  <a:srgbClr val="0A0A0A"/>
                </a:solidFill>
                <a:effectLst/>
                <a:uLnTx/>
                <a:uFillTx/>
                <a:latin typeface="inherit"/>
                <a:ea typeface="+mn-ea"/>
                <a:cs typeface="+mn-cs"/>
              </a:rPr>
            </a:br>
            <a:endParaRPr kumimoji="0" lang="en-US" sz="11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IN"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44719859-764B-B054-0596-D5966B6D1BB5}"/>
              </a:ext>
            </a:extLst>
          </p:cNvPr>
          <p:cNvSpPr txBox="1"/>
          <p:nvPr/>
        </p:nvSpPr>
        <p:spPr>
          <a:xfrm>
            <a:off x="2893658" y="2640281"/>
            <a:ext cx="1408923" cy="2967415"/>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Introduction</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Background of the research study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Statement of the problem</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Brief outline of the chapters</a:t>
            </a:r>
            <a:br>
              <a:rPr kumimoji="0" lang="en-US" sz="1400" b="0" i="0" u="none" strike="noStrike" kern="1200" cap="none" spc="0" normalizeH="0" baseline="0" noProof="0" dirty="0">
                <a:ln>
                  <a:noFill/>
                </a:ln>
                <a:solidFill>
                  <a:srgbClr val="0A0A0A"/>
                </a:solidFill>
                <a:effectLst/>
                <a:uLnTx/>
                <a:uFillTx/>
                <a:latin typeface="inherit"/>
                <a:ea typeface="+mn-ea"/>
                <a:cs typeface="+mn-cs"/>
              </a:rPr>
            </a:b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42B1CD8E-639D-7BB5-7A1B-8B665E460152}"/>
              </a:ext>
            </a:extLst>
          </p:cNvPr>
          <p:cNvSpPr txBox="1"/>
          <p:nvPr/>
        </p:nvSpPr>
        <p:spPr>
          <a:xfrm>
            <a:off x="1469766" y="2640897"/>
            <a:ext cx="1408923" cy="2967415"/>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Cover</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Title</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Preface</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Acknowledgement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Table of contents</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List of tables</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List of graphs</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E92C4D60-65CD-A938-8E37-8B893A7803B5}"/>
              </a:ext>
            </a:extLst>
          </p:cNvPr>
          <p:cNvSpPr txBox="1"/>
          <p:nvPr/>
        </p:nvSpPr>
        <p:spPr>
          <a:xfrm>
            <a:off x="7224615" y="2640281"/>
            <a:ext cx="1408923" cy="3182859"/>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A0A0A"/>
                </a:solidFill>
                <a:effectLst/>
                <a:uLnTx/>
                <a:uFillTx/>
                <a:latin typeface="inherit"/>
                <a:ea typeface="+mn-ea"/>
                <a:cs typeface="+mn-cs"/>
              </a:rPr>
              <a:t>Processing </a:t>
            </a:r>
            <a:r>
              <a:rPr kumimoji="0" lang="en-US" sz="1400" b="0" i="0" u="none" strike="noStrike" kern="1200" cap="none" spc="0" normalizeH="0" baseline="0" noProof="0" dirty="0">
                <a:ln>
                  <a:noFill/>
                </a:ln>
                <a:solidFill>
                  <a:srgbClr val="0A0A0A"/>
                </a:solidFill>
                <a:effectLst/>
                <a:uLnTx/>
                <a:uFillTx/>
                <a:latin typeface="inherit"/>
                <a:ea typeface="+mn-ea"/>
                <a:cs typeface="+mn-cs"/>
              </a:rPr>
              <a:t>of data</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Hypothesis / model testing</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Data analysis and interpretation</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Tables and figures</a:t>
            </a:r>
            <a:br>
              <a:rPr kumimoji="0" lang="en-US" sz="1400" b="0" i="0" u="none" strike="noStrike" kern="1200" cap="none" spc="0" normalizeH="0" baseline="0" noProof="0" dirty="0">
                <a:ln>
                  <a:noFill/>
                </a:ln>
                <a:solidFill>
                  <a:srgbClr val="0A0A0A"/>
                </a:solidFill>
                <a:effectLst/>
                <a:uLnTx/>
                <a:uFillTx/>
                <a:latin typeface="inherit"/>
                <a:ea typeface="+mn-ea"/>
                <a:cs typeface="+mn-cs"/>
              </a:rPr>
            </a:b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3D7E2F90-7A6D-FFA1-1384-7BF714B9B646}"/>
              </a:ext>
            </a:extLst>
          </p:cNvPr>
          <p:cNvSpPr txBox="1"/>
          <p:nvPr/>
        </p:nvSpPr>
        <p:spPr>
          <a:xfrm>
            <a:off x="8542952" y="2605391"/>
            <a:ext cx="1408923" cy="2967415"/>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Findings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Conclusions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Shortcomings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Suggestions to the problems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A0A0A"/>
                </a:solidFill>
                <a:effectLst/>
                <a:uLnTx/>
                <a:uFillTx/>
                <a:latin typeface="inherit"/>
                <a:ea typeface="+mn-ea"/>
                <a:cs typeface="+mn-cs"/>
              </a:rPr>
              <a:t>Direction for further research</a:t>
            </a:r>
            <a:br>
              <a:rPr kumimoji="0" lang="en-US" sz="1400" b="0" i="0" u="none" strike="noStrike" kern="1200" cap="none" spc="0" normalizeH="0" baseline="0" noProof="0" dirty="0">
                <a:ln>
                  <a:noFill/>
                </a:ln>
                <a:solidFill>
                  <a:srgbClr val="0A0A0A"/>
                </a:solidFill>
                <a:effectLst/>
                <a:uLnTx/>
                <a:uFillTx/>
                <a:latin typeface="inherit"/>
                <a:ea typeface="+mn-ea"/>
                <a:cs typeface="+mn-cs"/>
              </a:rPr>
            </a:br>
            <a:endParaRPr kumimoji="0" lang="en-US" sz="1400" b="0" i="0" u="none" strike="noStrike" kern="1200" cap="none" spc="0" normalizeH="0" baseline="0" noProof="0" dirty="0">
              <a:ln>
                <a:noFill/>
              </a:ln>
              <a:solidFill>
                <a:srgbClr val="0A0A0A"/>
              </a:solidFill>
              <a:effectLst/>
              <a:uLnTx/>
              <a:uFillTx/>
              <a:latin typeface="inheri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60B8B2C4-C1C5-9FEA-5053-B6F0D2DBE311}"/>
              </a:ext>
            </a:extLst>
          </p:cNvPr>
          <p:cNvSpPr txBox="1"/>
          <p:nvPr/>
        </p:nvSpPr>
        <p:spPr>
          <a:xfrm>
            <a:off x="10044403" y="2613047"/>
            <a:ext cx="1408923" cy="382092"/>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rPr>
              <a:t>Appendices</a:t>
            </a:r>
          </a:p>
        </p:txBody>
      </p:sp>
    </p:spTree>
    <p:extLst>
      <p:ext uri="{BB962C8B-B14F-4D97-AF65-F5344CB8AC3E}">
        <p14:creationId xmlns:p14="http://schemas.microsoft.com/office/powerpoint/2010/main" val="67944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0FA721-1BB6-C53B-6230-5FF92557309E}"/>
              </a:ext>
            </a:extLst>
          </p:cNvPr>
          <p:cNvSpPr>
            <a:spLocks noGrp="1"/>
          </p:cNvSpPr>
          <p:nvPr>
            <p:ph type="title"/>
          </p:nvPr>
        </p:nvSpPr>
        <p:spPr>
          <a:xfrm>
            <a:off x="594360" y="528015"/>
            <a:ext cx="11003280" cy="1896068"/>
          </a:xfrm>
        </p:spPr>
        <p:txBody>
          <a:bodyPr anchor="ctr">
            <a:normAutofit/>
          </a:bodyPr>
          <a:lstStyle/>
          <a:p>
            <a:r>
              <a:rPr lang="en-US" sz="5200" b="1" i="0">
                <a:effectLst/>
                <a:latin typeface="inherit"/>
              </a:rPr>
              <a:t>Preliminary Part</a:t>
            </a:r>
            <a:br>
              <a:rPr lang="en-US" sz="5200" b="1" i="0">
                <a:effectLst/>
                <a:latin typeface="Muli"/>
              </a:rPr>
            </a:br>
            <a:endParaRPr lang="en-IN" sz="5200"/>
          </a:p>
        </p:txBody>
      </p:sp>
      <p:grpSp>
        <p:nvGrpSpPr>
          <p:cNvPr id="12" name="Group 11">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13"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E8F8D5C6-9CED-06C5-0A68-442226872B41}"/>
              </a:ext>
            </a:extLst>
          </p:cNvPr>
          <p:cNvSpPr>
            <a:spLocks noGrp="1"/>
          </p:cNvSpPr>
          <p:nvPr>
            <p:ph idx="1"/>
          </p:nvPr>
        </p:nvSpPr>
        <p:spPr>
          <a:xfrm>
            <a:off x="597407" y="3225339"/>
            <a:ext cx="11000233" cy="2981152"/>
          </a:xfrm>
        </p:spPr>
        <p:txBody>
          <a:bodyPr anchor="ctr">
            <a:normAutofit/>
          </a:bodyPr>
          <a:lstStyle/>
          <a:p>
            <a:pPr fontAlgn="base"/>
            <a:r>
              <a:rPr lang="en-US" sz="2200" b="0" i="0">
                <a:effectLst/>
                <a:latin typeface="Muli"/>
              </a:rPr>
              <a:t>The preliminary part may have seven major components – cover, title, preface, acknowledgement, table of contents, list of tables, list of graphs. Long reports presented in book form have a cover made up of a card sheet. The cover contains title of the research report, the authority to whom the report is submitted, name of the author, etc.</a:t>
            </a:r>
          </a:p>
          <a:p>
            <a:pPr fontAlgn="base"/>
            <a:r>
              <a:rPr lang="en-US" sz="2200" b="0" i="0">
                <a:effectLst/>
                <a:latin typeface="Muli"/>
              </a:rPr>
              <a:t>The preface introduces the report to the readers. It gives a very brief introduction of the report. In the acknowledgements author mention names of persons and organisations that have extended co-operation and helped in the various stages of research. Table of contents is essential. It gives the title and page number of each chapter.</a:t>
            </a:r>
          </a:p>
          <a:p>
            <a:endParaRPr lang="en-IN" sz="22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417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DC9DE8-AE4A-B1EA-CE59-DA04DA384513}"/>
              </a:ext>
            </a:extLst>
          </p:cNvPr>
          <p:cNvSpPr>
            <a:spLocks noGrp="1"/>
          </p:cNvSpPr>
          <p:nvPr>
            <p:ph type="title"/>
          </p:nvPr>
        </p:nvSpPr>
        <p:spPr>
          <a:xfrm>
            <a:off x="594360" y="528015"/>
            <a:ext cx="11003280" cy="1896068"/>
          </a:xfrm>
        </p:spPr>
        <p:txBody>
          <a:bodyPr anchor="ctr">
            <a:normAutofit/>
          </a:bodyPr>
          <a:lstStyle/>
          <a:p>
            <a:r>
              <a:rPr lang="en-US" sz="5200" b="1" i="0">
                <a:effectLst/>
                <a:latin typeface="inherit"/>
              </a:rPr>
              <a:t>Introduction of the Report</a:t>
            </a:r>
            <a:br>
              <a:rPr lang="en-US" sz="5200" b="1" i="0">
                <a:effectLst/>
                <a:latin typeface="Muli"/>
              </a:rPr>
            </a:br>
            <a:endParaRPr lang="en-IN" sz="5200"/>
          </a:p>
        </p:txBody>
      </p:sp>
      <p:grpSp>
        <p:nvGrpSpPr>
          <p:cNvPr id="12" name="Group 11">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13"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4A3DEE92-0EB0-D584-F4E6-E6A92F6460DA}"/>
              </a:ext>
            </a:extLst>
          </p:cNvPr>
          <p:cNvSpPr>
            <a:spLocks noGrp="1"/>
          </p:cNvSpPr>
          <p:nvPr>
            <p:ph idx="1"/>
          </p:nvPr>
        </p:nvSpPr>
        <p:spPr>
          <a:xfrm>
            <a:off x="597407" y="3225339"/>
            <a:ext cx="11000233" cy="2981152"/>
          </a:xfrm>
        </p:spPr>
        <p:txBody>
          <a:bodyPr anchor="ctr">
            <a:normAutofit/>
          </a:bodyPr>
          <a:lstStyle/>
          <a:p>
            <a:pPr fontAlgn="base"/>
            <a:r>
              <a:rPr lang="en-US" sz="2400" b="0" i="0">
                <a:effectLst/>
                <a:latin typeface="Muli"/>
              </a:rPr>
              <a:t>The introduction of the research report should clearly and logically bring out the background of the problem addressed in the research. The purpose of the introduction is to introduce the research project to the readers. A clear statement of the problem with specific questions to be answered is presented in the introduction. It contains a brief outline of the chapters.</a:t>
            </a:r>
          </a:p>
          <a:p>
            <a:endParaRPr lang="en-IN" sz="24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9138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505F62-7FD3-F119-9A1B-B73EE4A02587}"/>
              </a:ext>
            </a:extLst>
          </p:cNvPr>
          <p:cNvSpPr>
            <a:spLocks noGrp="1"/>
          </p:cNvSpPr>
          <p:nvPr>
            <p:ph type="title"/>
          </p:nvPr>
        </p:nvSpPr>
        <p:spPr>
          <a:xfrm>
            <a:off x="594360" y="528015"/>
            <a:ext cx="11003280" cy="1896068"/>
          </a:xfrm>
        </p:spPr>
        <p:txBody>
          <a:bodyPr anchor="ctr">
            <a:normAutofit/>
          </a:bodyPr>
          <a:lstStyle/>
          <a:p>
            <a:r>
              <a:rPr lang="en-US" sz="5200" b="1" i="0">
                <a:effectLst/>
                <a:latin typeface="inherit"/>
              </a:rPr>
              <a:t>Review of Literature</a:t>
            </a:r>
            <a:br>
              <a:rPr lang="en-US" sz="5200" b="1" i="0">
                <a:effectLst/>
                <a:latin typeface="Muli"/>
              </a:rPr>
            </a:br>
            <a:endParaRPr lang="en-IN" sz="5200"/>
          </a:p>
        </p:txBody>
      </p:sp>
      <p:grpSp>
        <p:nvGrpSpPr>
          <p:cNvPr id="12" name="Group 11">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13"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E1AA0103-BF47-5B39-0041-C68F6AE33A18}"/>
              </a:ext>
            </a:extLst>
          </p:cNvPr>
          <p:cNvSpPr>
            <a:spLocks noGrp="1"/>
          </p:cNvSpPr>
          <p:nvPr>
            <p:ph idx="1"/>
          </p:nvPr>
        </p:nvSpPr>
        <p:spPr>
          <a:xfrm>
            <a:off x="597407" y="3225339"/>
            <a:ext cx="11000233" cy="2981152"/>
          </a:xfrm>
        </p:spPr>
        <p:txBody>
          <a:bodyPr anchor="ctr">
            <a:normAutofit/>
          </a:bodyPr>
          <a:lstStyle/>
          <a:p>
            <a:pPr fontAlgn="base"/>
            <a:r>
              <a:rPr lang="en-US" sz="2200" b="0" i="0">
                <a:effectLst/>
                <a:latin typeface="Muli"/>
              </a:rPr>
              <a:t>The third section reviews the important literature related to the study. A comprehensive review of the research literature referred to must be made. Previous research studies and the important writings in the area under study should be reviewed. Review of literature is helpful to provide a background for the development of the present study.</a:t>
            </a:r>
          </a:p>
          <a:p>
            <a:r>
              <a:rPr lang="en-US" sz="2200" b="0" i="0">
                <a:effectLst/>
                <a:latin typeface="Muli"/>
              </a:rPr>
              <a:t>The researcher may review concerned books, articles published in edited books, journals and periodicals. Researcher may also take review of articles published in leading newspapers. A researcher should study working papers/discussion papers/study reports. It is essential for a broad conclusion and indications for further research.</a:t>
            </a:r>
            <a:endParaRPr lang="en-IN" sz="22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784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FB9D451-0655-6C37-A886-ADD8C956B041}"/>
              </a:ext>
            </a:extLst>
          </p:cNvPr>
          <p:cNvSpPr>
            <a:spLocks noGrp="1"/>
          </p:cNvSpPr>
          <p:nvPr>
            <p:ph type="title"/>
          </p:nvPr>
        </p:nvSpPr>
        <p:spPr>
          <a:xfrm>
            <a:off x="594360" y="528015"/>
            <a:ext cx="11003280" cy="1896068"/>
          </a:xfrm>
        </p:spPr>
        <p:txBody>
          <a:bodyPr anchor="ctr">
            <a:normAutofit/>
          </a:bodyPr>
          <a:lstStyle/>
          <a:p>
            <a:r>
              <a:rPr lang="en-US" sz="5200" b="1" i="0">
                <a:effectLst/>
                <a:latin typeface="inherit"/>
              </a:rPr>
              <a:t>The Research Methodology</a:t>
            </a:r>
            <a:br>
              <a:rPr lang="en-US" sz="5200" b="1" i="0">
                <a:effectLst/>
                <a:latin typeface="Muli"/>
              </a:rPr>
            </a:br>
            <a:endParaRPr lang="en-IN" sz="5200"/>
          </a:p>
        </p:txBody>
      </p:sp>
      <p:grpSp>
        <p:nvGrpSpPr>
          <p:cNvPr id="12" name="Group 11">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13"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4E3475E7-8FB9-A7F3-DD35-709A5DF4F097}"/>
              </a:ext>
            </a:extLst>
          </p:cNvPr>
          <p:cNvSpPr>
            <a:spLocks noGrp="1"/>
          </p:cNvSpPr>
          <p:nvPr>
            <p:ph idx="1"/>
          </p:nvPr>
        </p:nvSpPr>
        <p:spPr>
          <a:xfrm>
            <a:off x="597407" y="3225339"/>
            <a:ext cx="11000233" cy="2981152"/>
          </a:xfrm>
        </p:spPr>
        <p:txBody>
          <a:bodyPr anchor="ctr">
            <a:normAutofit/>
          </a:bodyPr>
          <a:lstStyle/>
          <a:p>
            <a:pPr fontAlgn="base"/>
            <a:r>
              <a:rPr lang="en-US" sz="2400" b="0" i="0">
                <a:effectLst/>
                <a:latin typeface="Muli"/>
              </a:rPr>
              <a:t>Research methodology is an integral part of the research. It should clearly indicate the universe and the selection of samples, techniques of data collection, analysis and interpretation, statistical techniques, etc.</a:t>
            </a:r>
          </a:p>
          <a:p>
            <a:pPr marL="0" indent="0">
              <a:buNone/>
            </a:pPr>
            <a:br>
              <a:rPr lang="en-US" sz="2400"/>
            </a:br>
            <a:endParaRPr lang="en-IN" sz="24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2668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64DE42-AB0C-01AC-AD76-08E9B6CFE3F7}"/>
              </a:ext>
            </a:extLst>
          </p:cNvPr>
          <p:cNvSpPr>
            <a:spLocks noGrp="1"/>
          </p:cNvSpPr>
          <p:nvPr>
            <p:ph type="title"/>
          </p:nvPr>
        </p:nvSpPr>
        <p:spPr>
          <a:xfrm>
            <a:off x="594360" y="528015"/>
            <a:ext cx="11003280" cy="1896068"/>
          </a:xfrm>
        </p:spPr>
        <p:txBody>
          <a:bodyPr anchor="ctr">
            <a:normAutofit/>
          </a:bodyPr>
          <a:lstStyle/>
          <a:p>
            <a:r>
              <a:rPr lang="en-IN" sz="5200" b="1" i="0">
                <a:effectLst/>
                <a:latin typeface="inherit"/>
              </a:rPr>
              <a:t>Results</a:t>
            </a:r>
            <a:br>
              <a:rPr lang="en-IN" sz="5200" b="1" i="0">
                <a:effectLst/>
                <a:latin typeface="Muli"/>
              </a:rPr>
            </a:br>
            <a:endParaRPr lang="en-IN" sz="5200"/>
          </a:p>
        </p:txBody>
      </p:sp>
      <p:grpSp>
        <p:nvGrpSpPr>
          <p:cNvPr id="12" name="Group 11">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13"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61537DD4-1F34-471D-C806-67A8C60A4E60}"/>
              </a:ext>
            </a:extLst>
          </p:cNvPr>
          <p:cNvSpPr>
            <a:spLocks noGrp="1"/>
          </p:cNvSpPr>
          <p:nvPr>
            <p:ph idx="1"/>
          </p:nvPr>
        </p:nvSpPr>
        <p:spPr>
          <a:xfrm>
            <a:off x="597407" y="3225339"/>
            <a:ext cx="11000233" cy="2981152"/>
          </a:xfrm>
        </p:spPr>
        <p:txBody>
          <a:bodyPr anchor="ctr">
            <a:normAutofit/>
          </a:bodyPr>
          <a:lstStyle/>
          <a:p>
            <a:pPr fontAlgn="base"/>
            <a:r>
              <a:rPr lang="en-US" sz="2400" b="0" i="0">
                <a:effectLst/>
                <a:latin typeface="Muli"/>
              </a:rPr>
              <a:t>Results contain pilot study, processing of data, hypothesis/model testing, data analysis and interpretation, tables and figures, etc. This is the heart of the research report. If a pilot study is planned to be used, it’s purpose should be given in the research methodology.</a:t>
            </a:r>
          </a:p>
          <a:p>
            <a:pPr fontAlgn="base"/>
            <a:r>
              <a:rPr lang="en-US" sz="2400" b="0" i="0">
                <a:effectLst/>
                <a:latin typeface="Muli"/>
              </a:rPr>
              <a:t>The collected data and the information should be edited, coded, tabulated and analysed with a view to arriving at a valid and authentic conclusion. Tables and figures are used to clarify the significant relationship. The results obtained through tables, graphs should be critically interpreted.</a:t>
            </a:r>
          </a:p>
          <a:p>
            <a:endParaRPr lang="en-IN" sz="24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675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E3F9203-7C0B-8494-5420-6C38C6941A1E}"/>
              </a:ext>
            </a:extLst>
          </p:cNvPr>
          <p:cNvSpPr>
            <a:spLocks noGrp="1"/>
          </p:cNvSpPr>
          <p:nvPr>
            <p:ph type="title"/>
          </p:nvPr>
        </p:nvSpPr>
        <p:spPr>
          <a:xfrm>
            <a:off x="594360" y="528015"/>
            <a:ext cx="11003280" cy="1896068"/>
          </a:xfrm>
        </p:spPr>
        <p:txBody>
          <a:bodyPr anchor="ctr">
            <a:normAutofit/>
          </a:bodyPr>
          <a:lstStyle/>
          <a:p>
            <a:r>
              <a:rPr lang="en-IN" sz="5200" b="1" i="0">
                <a:effectLst/>
                <a:latin typeface="inherit"/>
              </a:rPr>
              <a:t>Concluding Remarks</a:t>
            </a:r>
            <a:br>
              <a:rPr lang="en-IN" sz="5200" b="1" i="0">
                <a:effectLst/>
                <a:latin typeface="Muli"/>
              </a:rPr>
            </a:br>
            <a:endParaRPr lang="en-IN" sz="5200"/>
          </a:p>
        </p:txBody>
      </p:sp>
      <p:grpSp>
        <p:nvGrpSpPr>
          <p:cNvPr id="12" name="Group 11">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13"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98493749-6259-1BDE-1392-B0FB9EBA06E9}"/>
              </a:ext>
            </a:extLst>
          </p:cNvPr>
          <p:cNvSpPr>
            <a:spLocks noGrp="1"/>
          </p:cNvSpPr>
          <p:nvPr>
            <p:ph idx="1"/>
          </p:nvPr>
        </p:nvSpPr>
        <p:spPr>
          <a:xfrm>
            <a:off x="597407" y="3225339"/>
            <a:ext cx="11000233" cy="2981152"/>
          </a:xfrm>
        </p:spPr>
        <p:txBody>
          <a:bodyPr anchor="ctr">
            <a:normAutofit/>
          </a:bodyPr>
          <a:lstStyle/>
          <a:p>
            <a:pPr fontAlgn="base"/>
            <a:r>
              <a:rPr lang="en-US" sz="2000" b="0" i="0">
                <a:effectLst/>
                <a:latin typeface="Muli"/>
              </a:rPr>
              <a:t>The concluding remarks should discuss the results obtained in the earlier sections, as well as their usefulness and implications. It contains findings, conclusions, shortcomings, suggestions to the problem and direction for future research. Findings are statements of factual information based upon the data analysis.</a:t>
            </a:r>
          </a:p>
          <a:p>
            <a:pPr fontAlgn="base"/>
            <a:r>
              <a:rPr lang="en-US" sz="2000" b="0" i="0">
                <a:effectLst/>
                <a:latin typeface="Muli"/>
              </a:rPr>
              <a:t>Conclusions must clearly explain whether the hypothesis have been established and rejected. This part requires great expertise and preciseness. A report should also refer to the limitations of the applicability of the research inferences. It is essential to suggest the theoretical, practical and policy implications of the research. The suggestions should be supported by scientific and logical arguments. The future direction of research based on the work completed should also be outlined.</a:t>
            </a:r>
          </a:p>
          <a:p>
            <a:endParaRPr lang="en-IN" sz="20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231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A2C144-A5FE-86A0-FCF5-8277C6A78674}"/>
              </a:ext>
            </a:extLst>
          </p:cNvPr>
          <p:cNvSpPr>
            <a:spLocks noGrp="1"/>
          </p:cNvSpPr>
          <p:nvPr>
            <p:ph type="title"/>
          </p:nvPr>
        </p:nvSpPr>
        <p:spPr>
          <a:xfrm>
            <a:off x="594360" y="528015"/>
            <a:ext cx="11003280" cy="1896068"/>
          </a:xfrm>
        </p:spPr>
        <p:txBody>
          <a:bodyPr anchor="ctr">
            <a:normAutofit/>
          </a:bodyPr>
          <a:lstStyle/>
          <a:p>
            <a:r>
              <a:rPr lang="en-US" sz="5200" b="1" i="0">
                <a:effectLst/>
                <a:latin typeface="inherit"/>
              </a:rPr>
              <a:t>Bibliography</a:t>
            </a:r>
            <a:br>
              <a:rPr lang="en-US" sz="5200" b="1" i="0">
                <a:effectLst/>
                <a:latin typeface="Muli"/>
              </a:rPr>
            </a:br>
            <a:endParaRPr lang="en-IN" sz="5200"/>
          </a:p>
        </p:txBody>
      </p:sp>
      <p:grpSp>
        <p:nvGrpSpPr>
          <p:cNvPr id="12" name="Group 11">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13"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29E66E40-01EA-C536-E76D-7A053FEA4107}"/>
              </a:ext>
            </a:extLst>
          </p:cNvPr>
          <p:cNvSpPr>
            <a:spLocks noGrp="1"/>
          </p:cNvSpPr>
          <p:nvPr>
            <p:ph idx="1"/>
          </p:nvPr>
        </p:nvSpPr>
        <p:spPr>
          <a:xfrm>
            <a:off x="597407" y="3225339"/>
            <a:ext cx="11000233" cy="2981152"/>
          </a:xfrm>
        </p:spPr>
        <p:txBody>
          <a:bodyPr anchor="ctr">
            <a:normAutofit/>
          </a:bodyPr>
          <a:lstStyle/>
          <a:p>
            <a:pPr fontAlgn="base"/>
            <a:r>
              <a:rPr lang="en-US" sz="2400" b="0" i="0">
                <a:effectLst/>
                <a:latin typeface="Muli"/>
              </a:rPr>
              <a:t>The bibliography is an alphabetic list of books, journal articles, reports, etc, published or unpublished, read, referred to, examined by the researcher in preparing the report. The bibliography should follow standard formats for books, journal articles, research reports.</a:t>
            </a:r>
          </a:p>
          <a:p>
            <a:pPr fontAlgn="base"/>
            <a:r>
              <a:rPr lang="en-US" sz="2400" b="0" i="0">
                <a:effectLst/>
                <a:latin typeface="Muli"/>
              </a:rPr>
              <a:t>The end of the research report may consist of appendices, listed in respect of all technical data. Appendices are for the purpose of providing detailed data or information that would be too cumbersome within the main body of the research report.</a:t>
            </a:r>
          </a:p>
          <a:p>
            <a:endParaRPr lang="en-IN" sz="24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318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819</Words>
  <Application>Microsoft Office PowerPoint</Application>
  <PresentationFormat>Widescreen</PresentationFormat>
  <Paragraphs>79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inherit</vt:lpstr>
      <vt:lpstr>Muli</vt:lpstr>
      <vt:lpstr>Office Theme</vt:lpstr>
      <vt:lpstr>Structure of a report</vt:lpstr>
      <vt:lpstr>Preliminary Part </vt:lpstr>
      <vt:lpstr>Introduction of the Report </vt:lpstr>
      <vt:lpstr>Review of Literature </vt:lpstr>
      <vt:lpstr>The Research Methodology </vt:lpstr>
      <vt:lpstr>Results </vt:lpstr>
      <vt:lpstr>Concluding Remarks </vt:lpstr>
      <vt:lpstr>Bibliography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a report</dc:title>
  <dc:creator>Shailee Upadhayay</dc:creator>
  <cp:lastModifiedBy>Shailee Upadhayay</cp:lastModifiedBy>
  <cp:revision>1</cp:revision>
  <dcterms:created xsi:type="dcterms:W3CDTF">2023-03-22T16:33:04Z</dcterms:created>
  <dcterms:modified xsi:type="dcterms:W3CDTF">2023-03-22T16:36:12Z</dcterms:modified>
</cp:coreProperties>
</file>